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85" r:id="rId5"/>
    <p:sldId id="288" r:id="rId6"/>
    <p:sldId id="291" r:id="rId7"/>
    <p:sldId id="300" r:id="rId8"/>
    <p:sldId id="292" r:id="rId9"/>
    <p:sldId id="293" r:id="rId10"/>
    <p:sldId id="294" r:id="rId11"/>
    <p:sldId id="295" r:id="rId12"/>
    <p:sldId id="296" r:id="rId13"/>
    <p:sldId id="298" r:id="rId14"/>
    <p:sldId id="299" r:id="rId15"/>
  </p:sldIdLst>
  <p:sldSz cx="12192000" cy="6858000"/>
  <p:notesSz cx="9926638" cy="143017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B8E8"/>
    <a:srgbClr val="213A7C"/>
    <a:srgbClr val="26B08E"/>
    <a:srgbClr val="FF008C"/>
    <a:srgbClr val="FF3399"/>
    <a:srgbClr val="F1A720"/>
    <a:srgbClr val="ED697D"/>
    <a:srgbClr val="EB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4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 CAMPOY" userId="S::lea.campoy@rennes-sb.com::97df15b1-92b4-4bd9-91ca-da57c666b76a" providerId="AD" clId="Web-{E06972A7-8E67-56B6-D0FF-062884578FAF}"/>
    <pc:docChg chg="modSld">
      <pc:chgData name="Lea CAMPOY" userId="S::lea.campoy@rennes-sb.com::97df15b1-92b4-4bd9-91ca-da57c666b76a" providerId="AD" clId="Web-{E06972A7-8E67-56B6-D0FF-062884578FAF}" dt="2026-06-09T10:21:57.221" v="492" actId="1076"/>
      <pc:docMkLst>
        <pc:docMk/>
      </pc:docMkLst>
      <pc:sldChg chg="addSp delSp modSp">
        <pc:chgData name="Lea CAMPOY" userId="S::lea.campoy@rennes-sb.com::97df15b1-92b4-4bd9-91ca-da57c666b76a" providerId="AD" clId="Web-{E06972A7-8E67-56B6-D0FF-062884578FAF}" dt="2026-06-09T10:18:50.010" v="489" actId="1076"/>
        <pc:sldMkLst>
          <pc:docMk/>
          <pc:sldMk cId="3398697615" sldId="292"/>
        </pc:sldMkLst>
        <pc:spChg chg="mod">
          <ac:chgData name="Lea CAMPOY" userId="S::lea.campoy@rennes-sb.com::97df15b1-92b4-4bd9-91ca-da57c666b76a" providerId="AD" clId="Web-{E06972A7-8E67-56B6-D0FF-062884578FAF}" dt="2026-06-09T09:01:19.226" v="73" actId="20577"/>
          <ac:spMkLst>
            <pc:docMk/>
            <pc:sldMk cId="3398697615" sldId="292"/>
            <ac:spMk id="28" creationId="{7B33C026-38B1-12D2-EA69-1938A8540890}"/>
          </ac:spMkLst>
        </pc:spChg>
        <pc:spChg chg="mod">
          <ac:chgData name="Lea CAMPOY" userId="S::lea.campoy@rennes-sb.com::97df15b1-92b4-4bd9-91ca-da57c666b76a" providerId="AD" clId="Web-{E06972A7-8E67-56B6-D0FF-062884578FAF}" dt="2026-06-09T08:35:29.007" v="2" actId="20577"/>
          <ac:spMkLst>
            <pc:docMk/>
            <pc:sldMk cId="3398697615" sldId="292"/>
            <ac:spMk id="31" creationId="{D0F01418-9717-C2B2-F5E1-75FDF44F6068}"/>
          </ac:spMkLst>
        </pc:spChg>
        <pc:spChg chg="add mod">
          <ac:chgData name="Lea CAMPOY" userId="S::lea.campoy@rennes-sb.com::97df15b1-92b4-4bd9-91ca-da57c666b76a" providerId="AD" clId="Web-{E06972A7-8E67-56B6-D0FF-062884578FAF}" dt="2026-06-09T10:15:09.579" v="426" actId="20577"/>
          <ac:spMkLst>
            <pc:docMk/>
            <pc:sldMk cId="3398697615" sldId="292"/>
            <ac:spMk id="39" creationId="{495870EA-B2DD-C5BE-6994-35D6A3650F93}"/>
          </ac:spMkLst>
        </pc:spChg>
        <pc:spChg chg="add mod">
          <ac:chgData name="Lea CAMPOY" userId="S::lea.campoy@rennes-sb.com::97df15b1-92b4-4bd9-91ca-da57c666b76a" providerId="AD" clId="Web-{E06972A7-8E67-56B6-D0FF-062884578FAF}" dt="2026-06-09T10:10:14.786" v="388" actId="1076"/>
          <ac:spMkLst>
            <pc:docMk/>
            <pc:sldMk cId="3398697615" sldId="292"/>
            <ac:spMk id="41" creationId="{DE484D31-8881-4080-B3FA-D801530DBF77}"/>
          </ac:spMkLst>
        </pc:spChg>
        <pc:spChg chg="mod">
          <ac:chgData name="Lea CAMPOY" userId="S::lea.campoy@rennes-sb.com::97df15b1-92b4-4bd9-91ca-da57c666b76a" providerId="AD" clId="Web-{E06972A7-8E67-56B6-D0FF-062884578FAF}" dt="2026-06-09T09:06:25.661" v="95" actId="20577"/>
          <ac:spMkLst>
            <pc:docMk/>
            <pc:sldMk cId="3398697615" sldId="292"/>
            <ac:spMk id="48" creationId="{1EC955E6-CE2F-B8F1-0D65-A7625F50A235}"/>
          </ac:spMkLst>
        </pc:spChg>
        <pc:spChg chg="add mod">
          <ac:chgData name="Lea CAMPOY" userId="S::lea.campoy@rennes-sb.com::97df15b1-92b4-4bd9-91ca-da57c666b76a" providerId="AD" clId="Web-{E06972A7-8E67-56B6-D0FF-062884578FAF}" dt="2026-06-09T10:13:32.013" v="425" actId="1076"/>
          <ac:spMkLst>
            <pc:docMk/>
            <pc:sldMk cId="3398697615" sldId="292"/>
            <ac:spMk id="52" creationId="{C46D68F3-4915-893E-F28D-9B75EF59245D}"/>
          </ac:spMkLst>
        </pc:spChg>
        <pc:spChg chg="add mod">
          <ac:chgData name="Lea CAMPOY" userId="S::lea.campoy@rennes-sb.com::97df15b1-92b4-4bd9-91ca-da57c666b76a" providerId="AD" clId="Web-{E06972A7-8E67-56B6-D0FF-062884578FAF}" dt="2026-06-09T10:18:50.010" v="489" actId="1076"/>
          <ac:spMkLst>
            <pc:docMk/>
            <pc:sldMk cId="3398697615" sldId="292"/>
            <ac:spMk id="54" creationId="{4EAE7E5A-85EC-0797-1053-D0115D16D2FD}"/>
          </ac:spMkLst>
        </pc:spChg>
        <pc:spChg chg="mod">
          <ac:chgData name="Lea CAMPOY" userId="S::lea.campoy@rennes-sb.com::97df15b1-92b4-4bd9-91ca-da57c666b76a" providerId="AD" clId="Web-{E06972A7-8E67-56B6-D0FF-062884578FAF}" dt="2026-06-09T08:38:21.139" v="6" actId="20577"/>
          <ac:spMkLst>
            <pc:docMk/>
            <pc:sldMk cId="3398697615" sldId="292"/>
            <ac:spMk id="60" creationId="{1093DFD5-A90B-81EB-57A0-462423E2165A}"/>
          </ac:spMkLst>
        </pc:spChg>
        <pc:spChg chg="mod">
          <ac:chgData name="Lea CAMPOY" userId="S::lea.campoy@rennes-sb.com::97df15b1-92b4-4bd9-91ca-da57c666b76a" providerId="AD" clId="Web-{E06972A7-8E67-56B6-D0FF-062884578FAF}" dt="2026-06-09T09:06:38.692" v="96" actId="20577"/>
          <ac:spMkLst>
            <pc:docMk/>
            <pc:sldMk cId="3398697615" sldId="292"/>
            <ac:spMk id="63" creationId="{FDE25D9C-D434-A770-2DFC-F4ECC33E4E91}"/>
          </ac:spMkLst>
        </pc:spChg>
        <pc:spChg chg="mod">
          <ac:chgData name="Lea CAMPOY" userId="S::lea.campoy@rennes-sb.com::97df15b1-92b4-4bd9-91ca-da57c666b76a" providerId="AD" clId="Web-{E06972A7-8E67-56B6-D0FF-062884578FAF}" dt="2026-06-09T09:07:15.241" v="98" actId="20577"/>
          <ac:spMkLst>
            <pc:docMk/>
            <pc:sldMk cId="3398697615" sldId="292"/>
            <ac:spMk id="95" creationId="{69F899F6-23E3-8F2D-689F-B2F882BA0CF3}"/>
          </ac:spMkLst>
        </pc:spChg>
        <pc:spChg chg="mod">
          <ac:chgData name="Lea CAMPOY" userId="S::lea.campoy@rennes-sb.com::97df15b1-92b4-4bd9-91ca-da57c666b76a" providerId="AD" clId="Web-{E06972A7-8E67-56B6-D0FF-062884578FAF}" dt="2026-06-09T08:42:10.414" v="17" actId="20577"/>
          <ac:spMkLst>
            <pc:docMk/>
            <pc:sldMk cId="3398697615" sldId="292"/>
            <ac:spMk id="116" creationId="{102A5BCB-8BC2-E2C0-E33A-44A6BFE8B439}"/>
          </ac:spMkLst>
        </pc:spChg>
        <pc:spChg chg="mod">
          <ac:chgData name="Lea CAMPOY" userId="S::lea.campoy@rennes-sb.com::97df15b1-92b4-4bd9-91ca-da57c666b76a" providerId="AD" clId="Web-{E06972A7-8E67-56B6-D0FF-062884578FAF}" dt="2026-06-09T08:39:04.015" v="7" actId="20577"/>
          <ac:spMkLst>
            <pc:docMk/>
            <pc:sldMk cId="3398697615" sldId="292"/>
            <ac:spMk id="156" creationId="{83152846-0F31-CB59-3E62-34BE869C8A11}"/>
          </ac:spMkLst>
        </pc:spChg>
        <pc:spChg chg="mod">
          <ac:chgData name="Lea CAMPOY" userId="S::lea.campoy@rennes-sb.com::97df15b1-92b4-4bd9-91ca-da57c666b76a" providerId="AD" clId="Web-{E06972A7-8E67-56B6-D0FF-062884578FAF}" dt="2026-06-09T08:40:04.721" v="16" actId="20577"/>
          <ac:spMkLst>
            <pc:docMk/>
            <pc:sldMk cId="3398697615" sldId="292"/>
            <ac:spMk id="160" creationId="{02BD1F18-D346-122F-B296-D781BC167478}"/>
          </ac:spMkLst>
        </pc:spChg>
        <pc:grpChg chg="mod">
          <ac:chgData name="Lea CAMPOY" userId="S::lea.campoy@rennes-sb.com::97df15b1-92b4-4bd9-91ca-da57c666b76a" providerId="AD" clId="Web-{E06972A7-8E67-56B6-D0FF-062884578FAF}" dt="2026-06-09T09:09:44.622" v="108" actId="1076"/>
          <ac:grpSpMkLst>
            <pc:docMk/>
            <pc:sldMk cId="3398697615" sldId="292"/>
            <ac:grpSpMk id="43" creationId="{FF128EA2-86A6-E04F-FDCB-99E8DB71A7F9}"/>
          </ac:grpSpMkLst>
        </pc:grpChg>
        <pc:grpChg chg="mod">
          <ac:chgData name="Lea CAMPOY" userId="S::lea.campoy@rennes-sb.com::97df15b1-92b4-4bd9-91ca-da57c666b76a" providerId="AD" clId="Web-{E06972A7-8E67-56B6-D0FF-062884578FAF}" dt="2026-06-09T10:05:24.134" v="340" actId="1076"/>
          <ac:grpSpMkLst>
            <pc:docMk/>
            <pc:sldMk cId="3398697615" sldId="292"/>
            <ac:grpSpMk id="111" creationId="{15DBFA32-429F-8B20-1DFE-17E72F28D73B}"/>
          </ac:grpSpMkLst>
        </pc:grpChg>
        <pc:grpChg chg="mod">
          <ac:chgData name="Lea CAMPOY" userId="S::lea.campoy@rennes-sb.com::97df15b1-92b4-4bd9-91ca-da57c666b76a" providerId="AD" clId="Web-{E06972A7-8E67-56B6-D0FF-062884578FAF}" dt="2026-06-09T10:05:33.946" v="341" actId="1076"/>
          <ac:grpSpMkLst>
            <pc:docMk/>
            <pc:sldMk cId="3398697615" sldId="292"/>
            <ac:grpSpMk id="150" creationId="{F71E1BD8-8E3E-2F77-2730-EBBDFF165931}"/>
          </ac:grpSpMkLst>
        </pc:grpChg>
        <pc:cxnChg chg="mod">
          <ac:chgData name="Lea CAMPOY" userId="S::lea.campoy@rennes-sb.com::97df15b1-92b4-4bd9-91ca-da57c666b76a" providerId="AD" clId="Web-{E06972A7-8E67-56B6-D0FF-062884578FAF}" dt="2026-06-09T09:09:36.934" v="107" actId="1076"/>
          <ac:cxnSpMkLst>
            <pc:docMk/>
            <pc:sldMk cId="3398697615" sldId="292"/>
            <ac:cxnSpMk id="46" creationId="{41C67B66-1BEB-A483-9CDD-C4DB4529CF86}"/>
          </ac:cxnSpMkLst>
        </pc:cxnChg>
        <pc:cxnChg chg="add mod">
          <ac:chgData name="Lea CAMPOY" userId="S::lea.campoy@rennes-sb.com::97df15b1-92b4-4bd9-91ca-da57c666b76a" providerId="AD" clId="Web-{E06972A7-8E67-56B6-D0FF-062884578FAF}" dt="2026-06-09T10:10:03.692" v="386" actId="1076"/>
          <ac:cxnSpMkLst>
            <pc:docMk/>
            <pc:sldMk cId="3398697615" sldId="292"/>
            <ac:cxnSpMk id="51" creationId="{0F98FBFD-6479-8D43-BCFD-419CB0BC625B}"/>
          </ac:cxnSpMkLst>
        </pc:cxnChg>
      </pc:sldChg>
      <pc:sldChg chg="delSp modSp">
        <pc:chgData name="Lea CAMPOY" userId="S::lea.campoy@rennes-sb.com::97df15b1-92b4-4bd9-91ca-da57c666b76a" providerId="AD" clId="Web-{E06972A7-8E67-56B6-D0FF-062884578FAF}" dt="2026-06-09T09:31:48.426" v="198"/>
        <pc:sldMkLst>
          <pc:docMk/>
          <pc:sldMk cId="3301253710" sldId="293"/>
        </pc:sldMkLst>
        <pc:spChg chg="mod">
          <ac:chgData name="Lea CAMPOY" userId="S::lea.campoy@rennes-sb.com::97df15b1-92b4-4bd9-91ca-da57c666b76a" providerId="AD" clId="Web-{E06972A7-8E67-56B6-D0FF-062884578FAF}" dt="2026-06-09T09:13:58.820" v="119" actId="20577"/>
          <ac:spMkLst>
            <pc:docMk/>
            <pc:sldMk cId="3301253710" sldId="293"/>
            <ac:spMk id="15" creationId="{FC641B4C-0F20-23CE-9066-D80663E964E4}"/>
          </ac:spMkLst>
        </pc:spChg>
        <pc:spChg chg="mod">
          <ac:chgData name="Lea CAMPOY" userId="S::lea.campoy@rennes-sb.com::97df15b1-92b4-4bd9-91ca-da57c666b76a" providerId="AD" clId="Web-{E06972A7-8E67-56B6-D0FF-062884578FAF}" dt="2026-06-09T09:11:17.704" v="112" actId="20577"/>
          <ac:spMkLst>
            <pc:docMk/>
            <pc:sldMk cId="3301253710" sldId="293"/>
            <ac:spMk id="31" creationId="{B5E9CECD-3095-06B8-5224-F53400BEEEBE}"/>
          </ac:spMkLst>
        </pc:spChg>
        <pc:spChg chg="mod">
          <ac:chgData name="Lea CAMPOY" userId="S::lea.campoy@rennes-sb.com::97df15b1-92b4-4bd9-91ca-da57c666b76a" providerId="AD" clId="Web-{E06972A7-8E67-56B6-D0FF-062884578FAF}" dt="2026-06-09T09:14:12.195" v="120" actId="20577"/>
          <ac:spMkLst>
            <pc:docMk/>
            <pc:sldMk cId="3301253710" sldId="293"/>
            <ac:spMk id="48" creationId="{5E9D6C8D-46C5-117E-A042-D91373C2A737}"/>
          </ac:spMkLst>
        </pc:spChg>
        <pc:spChg chg="mod">
          <ac:chgData name="Lea CAMPOY" userId="S::lea.campoy@rennes-sb.com::97df15b1-92b4-4bd9-91ca-da57c666b76a" providerId="AD" clId="Web-{E06972A7-8E67-56B6-D0FF-062884578FAF}" dt="2026-06-09T09:11:33.439" v="114" actId="20577"/>
          <ac:spMkLst>
            <pc:docMk/>
            <pc:sldMk cId="3301253710" sldId="293"/>
            <ac:spMk id="60" creationId="{1F2E8360-56C3-DCA1-E848-469B1C4FCDE3}"/>
          </ac:spMkLst>
        </pc:spChg>
        <pc:spChg chg="mod">
          <ac:chgData name="Lea CAMPOY" userId="S::lea.campoy@rennes-sb.com::97df15b1-92b4-4bd9-91ca-da57c666b76a" providerId="AD" clId="Web-{E06972A7-8E67-56B6-D0FF-062884578FAF}" dt="2026-06-09T09:14:16.914" v="121" actId="20577"/>
          <ac:spMkLst>
            <pc:docMk/>
            <pc:sldMk cId="3301253710" sldId="293"/>
            <ac:spMk id="63" creationId="{4E977B30-DC02-8AD9-8BA2-EBAE564E54C7}"/>
          </ac:spMkLst>
        </pc:spChg>
        <pc:spChg chg="mod">
          <ac:chgData name="Lea CAMPOY" userId="S::lea.campoy@rennes-sb.com::97df15b1-92b4-4bd9-91ca-da57c666b76a" providerId="AD" clId="Web-{E06972A7-8E67-56B6-D0FF-062884578FAF}" dt="2026-06-09T09:14:28.759" v="122" actId="20577"/>
          <ac:spMkLst>
            <pc:docMk/>
            <pc:sldMk cId="3301253710" sldId="293"/>
            <ac:spMk id="95" creationId="{05C702C0-E991-C04B-A827-8A40890077E4}"/>
          </ac:spMkLst>
        </pc:spChg>
        <pc:spChg chg="mod">
          <ac:chgData name="Lea CAMPOY" userId="S::lea.campoy@rennes-sb.com::97df15b1-92b4-4bd9-91ca-da57c666b76a" providerId="AD" clId="Web-{E06972A7-8E67-56B6-D0FF-062884578FAF}" dt="2026-06-09T09:12:56.052" v="118" actId="20577"/>
          <ac:spMkLst>
            <pc:docMk/>
            <pc:sldMk cId="3301253710" sldId="293"/>
            <ac:spMk id="116" creationId="{1EE6259D-2A9B-B90F-C591-D123751ACB45}"/>
          </ac:spMkLst>
        </pc:spChg>
        <pc:spChg chg="mod">
          <ac:chgData name="Lea CAMPOY" userId="S::lea.campoy@rennes-sb.com::97df15b1-92b4-4bd9-91ca-da57c666b76a" providerId="AD" clId="Web-{E06972A7-8E67-56B6-D0FF-062884578FAF}" dt="2026-06-09T09:12:48.973" v="117" actId="20577"/>
          <ac:spMkLst>
            <pc:docMk/>
            <pc:sldMk cId="3301253710" sldId="293"/>
            <ac:spMk id="156" creationId="{5A4FCB50-8E87-FA4D-EFBC-2E7EAD948152}"/>
          </ac:spMkLst>
        </pc:spChg>
        <pc:spChg chg="mod">
          <ac:chgData name="Lea CAMPOY" userId="S::lea.campoy@rennes-sb.com::97df15b1-92b4-4bd9-91ca-da57c666b76a" providerId="AD" clId="Web-{E06972A7-8E67-56B6-D0FF-062884578FAF}" dt="2026-06-09T09:12:41.770" v="116" actId="20577"/>
          <ac:spMkLst>
            <pc:docMk/>
            <pc:sldMk cId="3301253710" sldId="293"/>
            <ac:spMk id="160" creationId="{5ED23CE0-2CDC-6BE6-C28A-806A04EB8758}"/>
          </ac:spMkLst>
        </pc:spChg>
      </pc:sldChg>
      <pc:sldChg chg="addSp delSp modSp">
        <pc:chgData name="Lea CAMPOY" userId="S::lea.campoy@rennes-sb.com::97df15b1-92b4-4bd9-91ca-da57c666b76a" providerId="AD" clId="Web-{E06972A7-8E67-56B6-D0FF-062884578FAF}" dt="2026-06-09T10:19:10.964" v="490" actId="20577"/>
        <pc:sldMkLst>
          <pc:docMk/>
          <pc:sldMk cId="2750266560" sldId="294"/>
        </pc:sldMkLst>
        <pc:spChg chg="mod">
          <ac:chgData name="Lea CAMPOY" userId="S::lea.campoy@rennes-sb.com::97df15b1-92b4-4bd9-91ca-da57c666b76a" providerId="AD" clId="Web-{E06972A7-8E67-56B6-D0FF-062884578FAF}" dt="2026-06-09T10:17:41.054" v="483" actId="1076"/>
          <ac:spMkLst>
            <pc:docMk/>
            <pc:sldMk cId="2750266560" sldId="294"/>
            <ac:spMk id="10" creationId="{1637C3E3-B8CA-B9A9-93AA-297BADA2D134}"/>
          </ac:spMkLst>
        </pc:spChg>
        <pc:spChg chg="mod">
          <ac:chgData name="Lea CAMPOY" userId="S::lea.campoy@rennes-sb.com::97df15b1-92b4-4bd9-91ca-da57c666b76a" providerId="AD" clId="Web-{E06972A7-8E67-56B6-D0FF-062884578FAF}" dt="2026-06-09T09:35:32.138" v="209" actId="20577"/>
          <ac:spMkLst>
            <pc:docMk/>
            <pc:sldMk cId="2750266560" sldId="294"/>
            <ac:spMk id="15" creationId="{296FA0A7-91E3-BD61-D4B3-918EE797C4CB}"/>
          </ac:spMkLst>
        </pc:spChg>
        <pc:spChg chg="mod">
          <ac:chgData name="Lea CAMPOY" userId="S::lea.campoy@rennes-sb.com::97df15b1-92b4-4bd9-91ca-da57c666b76a" providerId="AD" clId="Web-{E06972A7-8E67-56B6-D0FF-062884578FAF}" dt="2026-06-09T09:34:33.152" v="205" actId="20577"/>
          <ac:spMkLst>
            <pc:docMk/>
            <pc:sldMk cId="2750266560" sldId="294"/>
            <ac:spMk id="22" creationId="{D42CB0DC-C908-4B54-0650-A53C5ABDEFC3}"/>
          </ac:spMkLst>
        </pc:spChg>
        <pc:spChg chg="mod">
          <ac:chgData name="Lea CAMPOY" userId="S::lea.campoy@rennes-sb.com::97df15b1-92b4-4bd9-91ca-da57c666b76a" providerId="AD" clId="Web-{E06972A7-8E67-56B6-D0FF-062884578FAF}" dt="2026-06-09T09:34:23.151" v="200" actId="20577"/>
          <ac:spMkLst>
            <pc:docMk/>
            <pc:sldMk cId="2750266560" sldId="294"/>
            <ac:spMk id="28" creationId="{F681A222-CC23-D92D-93D8-17F92103C011}"/>
          </ac:spMkLst>
        </pc:spChg>
        <pc:spChg chg="mod">
          <ac:chgData name="Lea CAMPOY" userId="S::lea.campoy@rennes-sb.com::97df15b1-92b4-4bd9-91ca-da57c666b76a" providerId="AD" clId="Web-{E06972A7-8E67-56B6-D0FF-062884578FAF}" dt="2026-06-09T09:15:48.652" v="125" actId="20577"/>
          <ac:spMkLst>
            <pc:docMk/>
            <pc:sldMk cId="2750266560" sldId="294"/>
            <ac:spMk id="31" creationId="{87F6E7BE-3663-0834-37B7-BD7D3FFAF632}"/>
          </ac:spMkLst>
        </pc:spChg>
        <pc:spChg chg="mod">
          <ac:chgData name="Lea CAMPOY" userId="S::lea.campoy@rennes-sb.com::97df15b1-92b4-4bd9-91ca-da57c666b76a" providerId="AD" clId="Web-{E06972A7-8E67-56B6-D0FF-062884578FAF}" dt="2026-06-09T09:31:04.549" v="194" actId="20577"/>
          <ac:spMkLst>
            <pc:docMk/>
            <pc:sldMk cId="2750266560" sldId="294"/>
            <ac:spMk id="32" creationId="{C57ADF18-209D-7469-E20A-F5220DB84791}"/>
          </ac:spMkLst>
        </pc:spChg>
        <pc:spChg chg="add mod">
          <ac:chgData name="Lea CAMPOY" userId="S::lea.campoy@rennes-sb.com::97df15b1-92b4-4bd9-91ca-da57c666b76a" providerId="AD" clId="Web-{E06972A7-8E67-56B6-D0FF-062884578FAF}" dt="2026-06-09T10:16:54.724" v="459" actId="1076"/>
          <ac:spMkLst>
            <pc:docMk/>
            <pc:sldMk cId="2750266560" sldId="294"/>
            <ac:spMk id="42" creationId="{AF590A2D-CA53-28F1-9094-9F9D4618C5C4}"/>
          </ac:spMkLst>
        </pc:spChg>
        <pc:spChg chg="mod">
          <ac:chgData name="Lea CAMPOY" userId="S::lea.campoy@rennes-sb.com::97df15b1-92b4-4bd9-91ca-da57c666b76a" providerId="AD" clId="Web-{E06972A7-8E67-56B6-D0FF-062884578FAF}" dt="2026-06-09T09:36:38.391" v="214" actId="20577"/>
          <ac:spMkLst>
            <pc:docMk/>
            <pc:sldMk cId="2750266560" sldId="294"/>
            <ac:spMk id="48" creationId="{71AD2CE7-D701-94ED-7EA3-435F84744586}"/>
          </ac:spMkLst>
        </pc:spChg>
        <pc:spChg chg="add mod">
          <ac:chgData name="Lea CAMPOY" userId="S::lea.campoy@rennes-sb.com::97df15b1-92b4-4bd9-91ca-da57c666b76a" providerId="AD" clId="Web-{E06972A7-8E67-56B6-D0FF-062884578FAF}" dt="2026-06-09T10:17:39.648" v="482" actId="20577"/>
          <ac:spMkLst>
            <pc:docMk/>
            <pc:sldMk cId="2750266560" sldId="294"/>
            <ac:spMk id="51" creationId="{78B97557-E4CC-0C5E-2E18-19EAC955F07C}"/>
          </ac:spMkLst>
        </pc:spChg>
        <pc:spChg chg="add mod">
          <ac:chgData name="Lea CAMPOY" userId="S::lea.campoy@rennes-sb.com::97df15b1-92b4-4bd9-91ca-da57c666b76a" providerId="AD" clId="Web-{E06972A7-8E67-56B6-D0FF-062884578FAF}" dt="2026-06-09T10:19:10.964" v="490" actId="20577"/>
          <ac:spMkLst>
            <pc:docMk/>
            <pc:sldMk cId="2750266560" sldId="294"/>
            <ac:spMk id="52" creationId="{CD395326-658F-BB1F-B574-A2BB3C2D7B62}"/>
          </ac:spMkLst>
        </pc:spChg>
        <pc:spChg chg="mod">
          <ac:chgData name="Lea CAMPOY" userId="S::lea.campoy@rennes-sb.com::97df15b1-92b4-4bd9-91ca-da57c666b76a" providerId="AD" clId="Web-{E06972A7-8E67-56B6-D0FF-062884578FAF}" dt="2026-06-09T09:17:26.156" v="159" actId="20577"/>
          <ac:spMkLst>
            <pc:docMk/>
            <pc:sldMk cId="2750266560" sldId="294"/>
            <ac:spMk id="56" creationId="{F9CC2AF1-10A3-5197-9566-ACF51D708681}"/>
          </ac:spMkLst>
        </pc:spChg>
        <pc:spChg chg="add mod">
          <ac:chgData name="Lea CAMPOY" userId="S::lea.campoy@rennes-sb.com::97df15b1-92b4-4bd9-91ca-da57c666b76a" providerId="AD" clId="Web-{E06972A7-8E67-56B6-D0FF-062884578FAF}" dt="2026-06-09T10:18:20.353" v="487" actId="1076"/>
          <ac:spMkLst>
            <pc:docMk/>
            <pc:sldMk cId="2750266560" sldId="294"/>
            <ac:spMk id="57" creationId="{41E4D8A1-BF90-42D2-1971-7CC73275B5AD}"/>
          </ac:spMkLst>
        </pc:spChg>
        <pc:spChg chg="mod">
          <ac:chgData name="Lea CAMPOY" userId="S::lea.campoy@rennes-sb.com::97df15b1-92b4-4bd9-91ca-da57c666b76a" providerId="AD" clId="Web-{E06972A7-8E67-56B6-D0FF-062884578FAF}" dt="2026-06-09T09:16:59.624" v="145" actId="20577"/>
          <ac:spMkLst>
            <pc:docMk/>
            <pc:sldMk cId="2750266560" sldId="294"/>
            <ac:spMk id="60" creationId="{B69C72E6-55D1-2742-BD28-610EFE1E177B}"/>
          </ac:spMkLst>
        </pc:spChg>
        <pc:spChg chg="mod">
          <ac:chgData name="Lea CAMPOY" userId="S::lea.campoy@rennes-sb.com::97df15b1-92b4-4bd9-91ca-da57c666b76a" providerId="AD" clId="Web-{E06972A7-8E67-56B6-D0FF-062884578FAF}" dt="2026-06-09T09:36:25.234" v="211" actId="20577"/>
          <ac:spMkLst>
            <pc:docMk/>
            <pc:sldMk cId="2750266560" sldId="294"/>
            <ac:spMk id="63" creationId="{905A4E42-F559-CF8B-38EE-7981492D14E0}"/>
          </ac:spMkLst>
        </pc:spChg>
        <pc:spChg chg="mod">
          <ac:chgData name="Lea CAMPOY" userId="S::lea.campoy@rennes-sb.com::97df15b1-92b4-4bd9-91ca-da57c666b76a" providerId="AD" clId="Web-{E06972A7-8E67-56B6-D0FF-062884578FAF}" dt="2026-06-09T09:35:57.733" v="210" actId="20577"/>
          <ac:spMkLst>
            <pc:docMk/>
            <pc:sldMk cId="2750266560" sldId="294"/>
            <ac:spMk id="95" creationId="{B64DB54C-07DE-7E74-AF25-48482CDB7A85}"/>
          </ac:spMkLst>
        </pc:spChg>
        <pc:spChg chg="mod">
          <ac:chgData name="Lea CAMPOY" userId="S::lea.campoy@rennes-sb.com::97df15b1-92b4-4bd9-91ca-da57c666b76a" providerId="AD" clId="Web-{E06972A7-8E67-56B6-D0FF-062884578FAF}" dt="2026-06-09T09:30:54.268" v="192" actId="20577"/>
          <ac:spMkLst>
            <pc:docMk/>
            <pc:sldMk cId="2750266560" sldId="294"/>
            <ac:spMk id="156" creationId="{BA54D6CA-40C7-6E38-C09A-A6C2A55CBA56}"/>
          </ac:spMkLst>
        </pc:spChg>
        <pc:spChg chg="mod">
          <ac:chgData name="Lea CAMPOY" userId="S::lea.campoy@rennes-sb.com::97df15b1-92b4-4bd9-91ca-da57c666b76a" providerId="AD" clId="Web-{E06972A7-8E67-56B6-D0FF-062884578FAF}" dt="2026-06-09T09:23:29.968" v="168" actId="20577"/>
          <ac:spMkLst>
            <pc:docMk/>
            <pc:sldMk cId="2750266560" sldId="294"/>
            <ac:spMk id="160" creationId="{C4D515DF-28DD-2377-2927-24A2C39B6788}"/>
          </ac:spMkLst>
        </pc:spChg>
        <pc:grpChg chg="mod">
          <ac:chgData name="Lea CAMPOY" userId="S::lea.campoy@rennes-sb.com::97df15b1-92b4-4bd9-91ca-da57c666b76a" providerId="AD" clId="Web-{E06972A7-8E67-56B6-D0FF-062884578FAF}" dt="2026-06-09T09:23:21.061" v="166" actId="1076"/>
          <ac:grpSpMkLst>
            <pc:docMk/>
            <pc:sldMk cId="2750266560" sldId="294"/>
            <ac:grpSpMk id="150" creationId="{CA4E4CEB-0317-4B19-CACE-0DCEDAEFDA73}"/>
          </ac:grpSpMkLst>
        </pc:grpChg>
        <pc:cxnChg chg="add mod">
          <ac:chgData name="Lea CAMPOY" userId="S::lea.campoy@rennes-sb.com::97df15b1-92b4-4bd9-91ca-da57c666b76a" providerId="AD" clId="Web-{E06972A7-8E67-56B6-D0FF-062884578FAF}" dt="2026-06-09T10:18:01.368" v="485" actId="1076"/>
          <ac:cxnSpMkLst>
            <pc:docMk/>
            <pc:sldMk cId="2750266560" sldId="294"/>
            <ac:cxnSpMk id="54" creationId="{92AAF016-100C-F043-B6C7-38573A52F2EB}"/>
          </ac:cxnSpMkLst>
        </pc:cxnChg>
      </pc:sldChg>
      <pc:sldChg chg="delSp modSp">
        <pc:chgData name="Lea CAMPOY" userId="S::lea.campoy@rennes-sb.com::97df15b1-92b4-4bd9-91ca-da57c666b76a" providerId="AD" clId="Web-{E06972A7-8E67-56B6-D0FF-062884578FAF}" dt="2026-06-09T09:44:21.223" v="239" actId="20577"/>
        <pc:sldMkLst>
          <pc:docMk/>
          <pc:sldMk cId="4223732669" sldId="295"/>
        </pc:sldMkLst>
        <pc:spChg chg="mod">
          <ac:chgData name="Lea CAMPOY" userId="S::lea.campoy@rennes-sb.com::97df15b1-92b4-4bd9-91ca-da57c666b76a" providerId="AD" clId="Web-{E06972A7-8E67-56B6-D0FF-062884578FAF}" dt="2026-06-09T09:43:30.892" v="232" actId="20577"/>
          <ac:spMkLst>
            <pc:docMk/>
            <pc:sldMk cId="4223732669" sldId="295"/>
            <ac:spMk id="2" creationId="{12E647A7-38FA-E890-9E97-2D826BE09BF2}"/>
          </ac:spMkLst>
        </pc:spChg>
        <pc:spChg chg="mod">
          <ac:chgData name="Lea CAMPOY" userId="S::lea.campoy@rennes-sb.com::97df15b1-92b4-4bd9-91ca-da57c666b76a" providerId="AD" clId="Web-{E06972A7-8E67-56B6-D0FF-062884578FAF}" dt="2026-06-09T09:42:52.406" v="228" actId="20577"/>
          <ac:spMkLst>
            <pc:docMk/>
            <pc:sldMk cId="4223732669" sldId="295"/>
            <ac:spMk id="12" creationId="{1DAD581D-EDE1-7EEA-7EBC-FEBDFE973113}"/>
          </ac:spMkLst>
        </pc:spChg>
        <pc:spChg chg="mod">
          <ac:chgData name="Lea CAMPOY" userId="S::lea.campoy@rennes-sb.com::97df15b1-92b4-4bd9-91ca-da57c666b76a" providerId="AD" clId="Web-{E06972A7-8E67-56B6-D0FF-062884578FAF}" dt="2026-06-09T09:44:04.550" v="236" actId="20577"/>
          <ac:spMkLst>
            <pc:docMk/>
            <pc:sldMk cId="4223732669" sldId="295"/>
            <ac:spMk id="15" creationId="{54E394B4-021E-634B-A073-22CED3426369}"/>
          </ac:spMkLst>
        </pc:spChg>
        <pc:spChg chg="mod">
          <ac:chgData name="Lea CAMPOY" userId="S::lea.campoy@rennes-sb.com::97df15b1-92b4-4bd9-91ca-da57c666b76a" providerId="AD" clId="Web-{E06972A7-8E67-56B6-D0FF-062884578FAF}" dt="2026-06-09T09:41:47.888" v="217" actId="20577"/>
          <ac:spMkLst>
            <pc:docMk/>
            <pc:sldMk cId="4223732669" sldId="295"/>
            <ac:spMk id="31" creationId="{F2F06C9B-B36F-1CA8-F9C8-479F8DD27B05}"/>
          </ac:spMkLst>
        </pc:spChg>
        <pc:spChg chg="mod">
          <ac:chgData name="Lea CAMPOY" userId="S::lea.campoy@rennes-sb.com::97df15b1-92b4-4bd9-91ca-da57c666b76a" providerId="AD" clId="Web-{E06972A7-8E67-56B6-D0FF-062884578FAF}" dt="2026-06-09T09:44:21.223" v="239" actId="20577"/>
          <ac:spMkLst>
            <pc:docMk/>
            <pc:sldMk cId="4223732669" sldId="295"/>
            <ac:spMk id="48" creationId="{82BCA8F7-8D6B-8025-EA6D-3F9148773E06}"/>
          </ac:spMkLst>
        </pc:spChg>
        <pc:spChg chg="mod">
          <ac:chgData name="Lea CAMPOY" userId="S::lea.campoy@rennes-sb.com::97df15b1-92b4-4bd9-91ca-da57c666b76a" providerId="AD" clId="Web-{E06972A7-8E67-56B6-D0FF-062884578FAF}" dt="2026-06-09T09:41:56.717" v="218" actId="20577"/>
          <ac:spMkLst>
            <pc:docMk/>
            <pc:sldMk cId="4223732669" sldId="295"/>
            <ac:spMk id="60" creationId="{F99F14C8-0155-C008-73BD-989E4759BECC}"/>
          </ac:spMkLst>
        </pc:spChg>
        <pc:spChg chg="mod">
          <ac:chgData name="Lea CAMPOY" userId="S::lea.campoy@rennes-sb.com::97df15b1-92b4-4bd9-91ca-da57c666b76a" providerId="AD" clId="Web-{E06972A7-8E67-56B6-D0FF-062884578FAF}" dt="2026-06-09T09:44:10.644" v="237" actId="20577"/>
          <ac:spMkLst>
            <pc:docMk/>
            <pc:sldMk cId="4223732669" sldId="295"/>
            <ac:spMk id="63" creationId="{3FEFFDF9-17FB-9CDC-471A-B2C1E100EB5D}"/>
          </ac:spMkLst>
        </pc:spChg>
        <pc:spChg chg="mod">
          <ac:chgData name="Lea CAMPOY" userId="S::lea.campoy@rennes-sb.com::97df15b1-92b4-4bd9-91ca-da57c666b76a" providerId="AD" clId="Web-{E06972A7-8E67-56B6-D0FF-062884578FAF}" dt="2026-06-09T09:42:26.108" v="223" actId="20577"/>
          <ac:spMkLst>
            <pc:docMk/>
            <pc:sldMk cId="4223732669" sldId="295"/>
            <ac:spMk id="82" creationId="{93BD7C2A-FE0D-82CA-9EA6-49F7BA34B6E3}"/>
          </ac:spMkLst>
        </pc:spChg>
        <pc:spChg chg="mod">
          <ac:chgData name="Lea CAMPOY" userId="S::lea.campoy@rennes-sb.com::97df15b1-92b4-4bd9-91ca-da57c666b76a" providerId="AD" clId="Web-{E06972A7-8E67-56B6-D0FF-062884578FAF}" dt="2026-06-09T09:42:10.514" v="220" actId="20577"/>
          <ac:spMkLst>
            <pc:docMk/>
            <pc:sldMk cId="4223732669" sldId="295"/>
            <ac:spMk id="149" creationId="{B310A96D-DCCF-9EE0-297F-0D4B275ACB6F}"/>
          </ac:spMkLst>
        </pc:spChg>
        <pc:spChg chg="mod">
          <ac:chgData name="Lea CAMPOY" userId="S::lea.campoy@rennes-sb.com::97df15b1-92b4-4bd9-91ca-da57c666b76a" providerId="AD" clId="Web-{E06972A7-8E67-56B6-D0FF-062884578FAF}" dt="2026-06-09T09:43:46.049" v="234" actId="20577"/>
          <ac:spMkLst>
            <pc:docMk/>
            <pc:sldMk cId="4223732669" sldId="295"/>
            <ac:spMk id="156" creationId="{E5D7734D-7251-6DA2-8B04-11F1973AE202}"/>
          </ac:spMkLst>
        </pc:spChg>
        <pc:spChg chg="mod">
          <ac:chgData name="Lea CAMPOY" userId="S::lea.campoy@rennes-sb.com::97df15b1-92b4-4bd9-91ca-da57c666b76a" providerId="AD" clId="Web-{E06972A7-8E67-56B6-D0FF-062884578FAF}" dt="2026-06-09T09:42:32.999" v="224" actId="20577"/>
          <ac:spMkLst>
            <pc:docMk/>
            <pc:sldMk cId="4223732669" sldId="295"/>
            <ac:spMk id="160" creationId="{4F13F754-D132-BA1E-BF0D-C27C662AD3E5}"/>
          </ac:spMkLst>
        </pc:spChg>
      </pc:sldChg>
      <pc:sldChg chg="delSp modSp">
        <pc:chgData name="Lea CAMPOY" userId="S::lea.campoy@rennes-sb.com::97df15b1-92b4-4bd9-91ca-da57c666b76a" providerId="AD" clId="Web-{E06972A7-8E67-56B6-D0FF-062884578FAF}" dt="2026-06-09T10:05:45.041" v="342" actId="1076"/>
        <pc:sldMkLst>
          <pc:docMk/>
          <pc:sldMk cId="2805079466" sldId="296"/>
        </pc:sldMkLst>
        <pc:spChg chg="mod">
          <ac:chgData name="Lea CAMPOY" userId="S::lea.campoy@rennes-sb.com::97df15b1-92b4-4bd9-91ca-da57c666b76a" providerId="AD" clId="Web-{E06972A7-8E67-56B6-D0FF-062884578FAF}" dt="2026-06-09T10:05:45.041" v="342" actId="1076"/>
          <ac:spMkLst>
            <pc:docMk/>
            <pc:sldMk cId="2805079466" sldId="296"/>
            <ac:spMk id="10" creationId="{90890BAA-D2FD-5FC8-DF09-EEE7697C37A3}"/>
          </ac:spMkLst>
        </pc:spChg>
        <pc:spChg chg="mod">
          <ac:chgData name="Lea CAMPOY" userId="S::lea.campoy@rennes-sb.com::97df15b1-92b4-4bd9-91ca-da57c666b76a" providerId="AD" clId="Web-{E06972A7-8E67-56B6-D0FF-062884578FAF}" dt="2026-06-09T09:53:04.541" v="316" actId="20577"/>
          <ac:spMkLst>
            <pc:docMk/>
            <pc:sldMk cId="2805079466" sldId="296"/>
            <ac:spMk id="15" creationId="{F89D3287-EDB1-1721-DE82-E26E8AFDBAE8}"/>
          </ac:spMkLst>
        </pc:spChg>
        <pc:spChg chg="mod">
          <ac:chgData name="Lea CAMPOY" userId="S::lea.campoy@rennes-sb.com::97df15b1-92b4-4bd9-91ca-da57c666b76a" providerId="AD" clId="Web-{E06972A7-8E67-56B6-D0FF-062884578FAF}" dt="2026-06-09T09:52:44.712" v="312" actId="20577"/>
          <ac:spMkLst>
            <pc:docMk/>
            <pc:sldMk cId="2805079466" sldId="296"/>
            <ac:spMk id="22" creationId="{A8B1D6D7-A9AB-F674-CD18-17C4EF3E90F5}"/>
          </ac:spMkLst>
        </pc:spChg>
        <pc:spChg chg="mod">
          <ac:chgData name="Lea CAMPOY" userId="S::lea.campoy@rennes-sb.com::97df15b1-92b4-4bd9-91ca-da57c666b76a" providerId="AD" clId="Web-{E06972A7-8E67-56B6-D0FF-062884578FAF}" dt="2026-06-09T09:49:58.705" v="266" actId="20577"/>
          <ac:spMkLst>
            <pc:docMk/>
            <pc:sldMk cId="2805079466" sldId="296"/>
            <ac:spMk id="28" creationId="{455F7A12-E36B-92FE-C32C-B145DFA30D43}"/>
          </ac:spMkLst>
        </pc:spChg>
        <pc:spChg chg="mod">
          <ac:chgData name="Lea CAMPOY" userId="S::lea.campoy@rennes-sb.com::97df15b1-92b4-4bd9-91ca-da57c666b76a" providerId="AD" clId="Web-{E06972A7-8E67-56B6-D0FF-062884578FAF}" dt="2026-06-09T09:49:35.892" v="248" actId="20577"/>
          <ac:spMkLst>
            <pc:docMk/>
            <pc:sldMk cId="2805079466" sldId="296"/>
            <ac:spMk id="31" creationId="{19468E5B-AD17-26B3-C3F0-7CEC59D96DDC}"/>
          </ac:spMkLst>
        </pc:spChg>
        <pc:spChg chg="mod">
          <ac:chgData name="Lea CAMPOY" userId="S::lea.campoy@rennes-sb.com::97df15b1-92b4-4bd9-91ca-da57c666b76a" providerId="AD" clId="Web-{E06972A7-8E67-56B6-D0FF-062884578FAF}" dt="2026-06-09T09:52:34.868" v="310" actId="20577"/>
          <ac:spMkLst>
            <pc:docMk/>
            <pc:sldMk cId="2805079466" sldId="296"/>
            <ac:spMk id="32" creationId="{1C9A9FEC-A107-378F-0393-9E7B382C6BFE}"/>
          </ac:spMkLst>
        </pc:spChg>
        <pc:spChg chg="mod">
          <ac:chgData name="Lea CAMPOY" userId="S::lea.campoy@rennes-sb.com::97df15b1-92b4-4bd9-91ca-da57c666b76a" providerId="AD" clId="Web-{E06972A7-8E67-56B6-D0FF-062884578FAF}" dt="2026-06-09T09:53:21.385" v="319" actId="20577"/>
          <ac:spMkLst>
            <pc:docMk/>
            <pc:sldMk cId="2805079466" sldId="296"/>
            <ac:spMk id="48" creationId="{1D203545-90FC-2CCD-8D4A-714671E0A441}"/>
          </ac:spMkLst>
        </pc:spChg>
        <pc:spChg chg="mod">
          <ac:chgData name="Lea CAMPOY" userId="S::lea.campoy@rennes-sb.com::97df15b1-92b4-4bd9-91ca-da57c666b76a" providerId="AD" clId="Web-{E06972A7-8E67-56B6-D0FF-062884578FAF}" dt="2026-06-09T09:50:47.832" v="283" actId="20577"/>
          <ac:spMkLst>
            <pc:docMk/>
            <pc:sldMk cId="2805079466" sldId="296"/>
            <ac:spMk id="56" creationId="{D6F762B4-3E1D-2F08-56F3-B94243DCC4B5}"/>
          </ac:spMkLst>
        </pc:spChg>
        <pc:spChg chg="mod">
          <ac:chgData name="Lea CAMPOY" userId="S::lea.campoy@rennes-sb.com::97df15b1-92b4-4bd9-91ca-da57c666b76a" providerId="AD" clId="Web-{E06972A7-8E67-56B6-D0FF-062884578FAF}" dt="2026-06-09T09:50:07.643" v="270" actId="20577"/>
          <ac:spMkLst>
            <pc:docMk/>
            <pc:sldMk cId="2805079466" sldId="296"/>
            <ac:spMk id="60" creationId="{62756604-7381-819F-9CAF-839A8FC141B9}"/>
          </ac:spMkLst>
        </pc:spChg>
        <pc:spChg chg="mod">
          <ac:chgData name="Lea CAMPOY" userId="S::lea.campoy@rennes-sb.com::97df15b1-92b4-4bd9-91ca-da57c666b76a" providerId="AD" clId="Web-{E06972A7-8E67-56B6-D0FF-062884578FAF}" dt="2026-06-09T09:53:12.244" v="317" actId="20577"/>
          <ac:spMkLst>
            <pc:docMk/>
            <pc:sldMk cId="2805079466" sldId="296"/>
            <ac:spMk id="63" creationId="{B1BAE7A1-3CD6-7A71-9885-68CBD22AFE31}"/>
          </ac:spMkLst>
        </pc:spChg>
        <pc:spChg chg="mod">
          <ac:chgData name="Lea CAMPOY" userId="S::lea.campoy@rennes-sb.com::97df15b1-92b4-4bd9-91ca-da57c666b76a" providerId="AD" clId="Web-{E06972A7-8E67-56B6-D0FF-062884578FAF}" dt="2026-06-09T09:53:31.651" v="320" actId="20577"/>
          <ac:spMkLst>
            <pc:docMk/>
            <pc:sldMk cId="2805079466" sldId="296"/>
            <ac:spMk id="95" creationId="{EA6F14B5-324D-53C2-AE0E-11B5778D428E}"/>
          </ac:spMkLst>
        </pc:spChg>
        <pc:spChg chg="mod">
          <ac:chgData name="Lea CAMPOY" userId="S::lea.campoy@rennes-sb.com::97df15b1-92b4-4bd9-91ca-da57c666b76a" providerId="AD" clId="Web-{E06972A7-8E67-56B6-D0FF-062884578FAF}" dt="2026-06-09T09:51:26.709" v="289" actId="20577"/>
          <ac:spMkLst>
            <pc:docMk/>
            <pc:sldMk cId="2805079466" sldId="296"/>
            <ac:spMk id="103" creationId="{5D2ACC3D-8FE0-8FD0-6E67-95D4D2C48391}"/>
          </ac:spMkLst>
        </pc:spChg>
        <pc:spChg chg="mod">
          <ac:chgData name="Lea CAMPOY" userId="S::lea.campoy@rennes-sb.com::97df15b1-92b4-4bd9-91ca-da57c666b76a" providerId="AD" clId="Web-{E06972A7-8E67-56B6-D0FF-062884578FAF}" dt="2026-06-09T09:52:51.540" v="314" actId="20577"/>
          <ac:spMkLst>
            <pc:docMk/>
            <pc:sldMk cId="2805079466" sldId="296"/>
            <ac:spMk id="116" creationId="{CE1A03B9-C534-6EF6-0C9C-5B084AF4144A}"/>
          </ac:spMkLst>
        </pc:spChg>
        <pc:spChg chg="mod">
          <ac:chgData name="Lea CAMPOY" userId="S::lea.campoy@rennes-sb.com::97df15b1-92b4-4bd9-91ca-da57c666b76a" providerId="AD" clId="Web-{E06972A7-8E67-56B6-D0FF-062884578FAF}" dt="2026-06-09T09:52:30.305" v="309" actId="20577"/>
          <ac:spMkLst>
            <pc:docMk/>
            <pc:sldMk cId="2805079466" sldId="296"/>
            <ac:spMk id="156" creationId="{F1A0D374-AB67-24A3-3162-EDA336756FBB}"/>
          </ac:spMkLst>
        </pc:spChg>
        <pc:spChg chg="mod">
          <ac:chgData name="Lea CAMPOY" userId="S::lea.campoy@rennes-sb.com::97df15b1-92b4-4bd9-91ca-da57c666b76a" providerId="AD" clId="Web-{E06972A7-8E67-56B6-D0FF-062884578FAF}" dt="2026-06-09T09:51:41.569" v="291" actId="20577"/>
          <ac:spMkLst>
            <pc:docMk/>
            <pc:sldMk cId="2805079466" sldId="296"/>
            <ac:spMk id="160" creationId="{02414949-9934-6088-9643-25DB789ABB12}"/>
          </ac:spMkLst>
        </pc:spChg>
      </pc:sldChg>
      <pc:sldChg chg="delSp modSp">
        <pc:chgData name="Lea CAMPOY" userId="S::lea.campoy@rennes-sb.com::97df15b1-92b4-4bd9-91ca-da57c666b76a" providerId="AD" clId="Web-{E06972A7-8E67-56B6-D0FF-062884578FAF}" dt="2026-06-09T10:04:05.333" v="339" actId="20577"/>
        <pc:sldMkLst>
          <pc:docMk/>
          <pc:sldMk cId="3332800059" sldId="298"/>
        </pc:sldMkLst>
        <pc:spChg chg="mod">
          <ac:chgData name="Lea CAMPOY" userId="S::lea.campoy@rennes-sb.com::97df15b1-92b4-4bd9-91ca-da57c666b76a" providerId="AD" clId="Web-{E06972A7-8E67-56B6-D0FF-062884578FAF}" dt="2026-06-09T10:03:34.629" v="336" actId="20577"/>
          <ac:spMkLst>
            <pc:docMk/>
            <pc:sldMk cId="3332800059" sldId="298"/>
            <ac:spMk id="15" creationId="{52CBAC5A-571E-F1EF-E78B-71D0F40D0587}"/>
          </ac:spMkLst>
        </pc:spChg>
        <pc:spChg chg="mod">
          <ac:chgData name="Lea CAMPOY" userId="S::lea.campoy@rennes-sb.com::97df15b1-92b4-4bd9-91ca-da57c666b76a" providerId="AD" clId="Web-{E06972A7-8E67-56B6-D0FF-062884578FAF}" dt="2026-06-09T10:02:53.362" v="327" actId="20577"/>
          <ac:spMkLst>
            <pc:docMk/>
            <pc:sldMk cId="3332800059" sldId="298"/>
            <ac:spMk id="21" creationId="{613A4AB0-E7E1-51DE-D301-32A1C51AE20C}"/>
          </ac:spMkLst>
        </pc:spChg>
        <pc:spChg chg="mod">
          <ac:chgData name="Lea CAMPOY" userId="S::lea.campoy@rennes-sb.com::97df15b1-92b4-4bd9-91ca-da57c666b76a" providerId="AD" clId="Web-{E06972A7-8E67-56B6-D0FF-062884578FAF}" dt="2026-06-09T10:01:58.234" v="322" actId="20577"/>
          <ac:spMkLst>
            <pc:docMk/>
            <pc:sldMk cId="3332800059" sldId="298"/>
            <ac:spMk id="31" creationId="{8DBFBF17-14A8-94E4-A40F-FF200E2F088B}"/>
          </ac:spMkLst>
        </pc:spChg>
        <pc:spChg chg="mod">
          <ac:chgData name="Lea CAMPOY" userId="S::lea.campoy@rennes-sb.com::97df15b1-92b4-4bd9-91ca-da57c666b76a" providerId="AD" clId="Web-{E06972A7-8E67-56B6-D0FF-062884578FAF}" dt="2026-06-09T10:02:41.158" v="326" actId="20577"/>
          <ac:spMkLst>
            <pc:docMk/>
            <pc:sldMk cId="3332800059" sldId="298"/>
            <ac:spMk id="34" creationId="{7ADBA76A-3E0F-C82E-33C0-9AE12FE42046}"/>
          </ac:spMkLst>
        </pc:spChg>
        <pc:spChg chg="mod">
          <ac:chgData name="Lea CAMPOY" userId="S::lea.campoy@rennes-sb.com::97df15b1-92b4-4bd9-91ca-da57c666b76a" providerId="AD" clId="Web-{E06972A7-8E67-56B6-D0FF-062884578FAF}" dt="2026-06-09T10:04:05.333" v="339" actId="20577"/>
          <ac:spMkLst>
            <pc:docMk/>
            <pc:sldMk cId="3332800059" sldId="298"/>
            <ac:spMk id="48" creationId="{D5CFDD1D-112A-A4B6-2F63-08FC125CB3B4}"/>
          </ac:spMkLst>
        </pc:spChg>
        <pc:spChg chg="mod">
          <ac:chgData name="Lea CAMPOY" userId="S::lea.campoy@rennes-sb.com::97df15b1-92b4-4bd9-91ca-da57c666b76a" providerId="AD" clId="Web-{E06972A7-8E67-56B6-D0FF-062884578FAF}" dt="2026-06-09T10:02:11.173" v="323" actId="20577"/>
          <ac:spMkLst>
            <pc:docMk/>
            <pc:sldMk cId="3332800059" sldId="298"/>
            <ac:spMk id="60" creationId="{F9370E31-FDC3-CB1D-8685-23DD21C4A28B}"/>
          </ac:spMkLst>
        </pc:spChg>
        <pc:spChg chg="mod">
          <ac:chgData name="Lea CAMPOY" userId="S::lea.campoy@rennes-sb.com::97df15b1-92b4-4bd9-91ca-da57c666b76a" providerId="AD" clId="Web-{E06972A7-8E67-56B6-D0FF-062884578FAF}" dt="2026-06-09T10:03:53.692" v="337" actId="20577"/>
          <ac:spMkLst>
            <pc:docMk/>
            <pc:sldMk cId="3332800059" sldId="298"/>
            <ac:spMk id="63" creationId="{EBD071E7-289B-C329-325B-72DAFFFF52AB}"/>
          </ac:spMkLst>
        </pc:spChg>
        <pc:spChg chg="mod">
          <ac:chgData name="Lea CAMPOY" userId="S::lea.campoy@rennes-sb.com::97df15b1-92b4-4bd9-91ca-da57c666b76a" providerId="AD" clId="Web-{E06972A7-8E67-56B6-D0FF-062884578FAF}" dt="2026-06-09T10:03:04.065" v="331" actId="20577"/>
          <ac:spMkLst>
            <pc:docMk/>
            <pc:sldMk cId="3332800059" sldId="298"/>
            <ac:spMk id="82" creationId="{236AA551-D79B-39D5-AF61-55B7406E28E5}"/>
          </ac:spMkLst>
        </pc:spChg>
        <pc:spChg chg="mod">
          <ac:chgData name="Lea CAMPOY" userId="S::lea.campoy@rennes-sb.com::97df15b1-92b4-4bd9-91ca-da57c666b76a" providerId="AD" clId="Web-{E06972A7-8E67-56B6-D0FF-062884578FAF}" dt="2026-06-09T10:03:57.771" v="338" actId="20577"/>
          <ac:spMkLst>
            <pc:docMk/>
            <pc:sldMk cId="3332800059" sldId="298"/>
            <ac:spMk id="95" creationId="{A15C9F00-398C-7D03-9D8A-1DB06FD26E7E}"/>
          </ac:spMkLst>
        </pc:spChg>
        <pc:spChg chg="mod">
          <ac:chgData name="Lea CAMPOY" userId="S::lea.campoy@rennes-sb.com::97df15b1-92b4-4bd9-91ca-da57c666b76a" providerId="AD" clId="Web-{E06972A7-8E67-56B6-D0FF-062884578FAF}" dt="2026-06-09T10:03:30.598" v="335" actId="20577"/>
          <ac:spMkLst>
            <pc:docMk/>
            <pc:sldMk cId="3332800059" sldId="298"/>
            <ac:spMk id="116" creationId="{500CB7FD-C11E-B0FE-2939-D0746CA57F06}"/>
          </ac:spMkLst>
        </pc:spChg>
        <pc:spChg chg="mod">
          <ac:chgData name="Lea CAMPOY" userId="S::lea.campoy@rennes-sb.com::97df15b1-92b4-4bd9-91ca-da57c666b76a" providerId="AD" clId="Web-{E06972A7-8E67-56B6-D0FF-062884578FAF}" dt="2026-06-09T10:02:31.408" v="325" actId="20577"/>
          <ac:spMkLst>
            <pc:docMk/>
            <pc:sldMk cId="3332800059" sldId="298"/>
            <ac:spMk id="127" creationId="{8897FCC9-BFFA-195E-E80E-8F532F51397F}"/>
          </ac:spMkLst>
        </pc:spChg>
        <pc:spChg chg="mod">
          <ac:chgData name="Lea CAMPOY" userId="S::lea.campoy@rennes-sb.com::97df15b1-92b4-4bd9-91ca-da57c666b76a" providerId="AD" clId="Web-{E06972A7-8E67-56B6-D0FF-062884578FAF}" dt="2026-06-09T10:02:20.532" v="324" actId="20577"/>
          <ac:spMkLst>
            <pc:docMk/>
            <pc:sldMk cId="3332800059" sldId="298"/>
            <ac:spMk id="149" creationId="{EE5F7094-D00A-7583-433A-839BCA0F4414}"/>
          </ac:spMkLst>
        </pc:spChg>
        <pc:spChg chg="mod">
          <ac:chgData name="Lea CAMPOY" userId="S::lea.campoy@rennes-sb.com::97df15b1-92b4-4bd9-91ca-da57c666b76a" providerId="AD" clId="Web-{E06972A7-8E67-56B6-D0FF-062884578FAF}" dt="2026-06-09T10:03:20.785" v="334" actId="20577"/>
          <ac:spMkLst>
            <pc:docMk/>
            <pc:sldMk cId="3332800059" sldId="298"/>
            <ac:spMk id="156" creationId="{6D9BE91B-6F38-2C7A-F46A-CD57421B78F4}"/>
          </ac:spMkLst>
        </pc:spChg>
        <pc:spChg chg="mod">
          <ac:chgData name="Lea CAMPOY" userId="S::lea.campoy@rennes-sb.com::97df15b1-92b4-4bd9-91ca-da57c666b76a" providerId="AD" clId="Web-{E06972A7-8E67-56B6-D0FF-062884578FAF}" dt="2026-06-09T10:03:11.894" v="332" actId="20577"/>
          <ac:spMkLst>
            <pc:docMk/>
            <pc:sldMk cId="3332800059" sldId="298"/>
            <ac:spMk id="160" creationId="{EBB298CD-2133-7365-435A-D85753C38FA9}"/>
          </ac:spMkLst>
        </pc:spChg>
      </pc:sldChg>
      <pc:sldChg chg="modSp">
        <pc:chgData name="Lea CAMPOY" userId="S::lea.campoy@rennes-sb.com::97df15b1-92b4-4bd9-91ca-da57c666b76a" providerId="AD" clId="Web-{E06972A7-8E67-56B6-D0FF-062884578FAF}" dt="2026-06-09T10:21:57.221" v="492" actId="1076"/>
        <pc:sldMkLst>
          <pc:docMk/>
          <pc:sldMk cId="819887808" sldId="299"/>
        </pc:sldMkLst>
        <pc:spChg chg="mod">
          <ac:chgData name="Lea CAMPOY" userId="S::lea.campoy@rennes-sb.com::97df15b1-92b4-4bd9-91ca-da57c666b76a" providerId="AD" clId="Web-{E06972A7-8E67-56B6-D0FF-062884578FAF}" dt="2026-06-09T10:21:57.221" v="492" actId="1076"/>
          <ac:spMkLst>
            <pc:docMk/>
            <pc:sldMk cId="819887808" sldId="299"/>
            <ac:spMk id="10" creationId="{6B6CC998-41CB-7732-368C-35EFE1A75544}"/>
          </ac:spMkLst>
        </pc:spChg>
      </pc:sldChg>
      <pc:sldChg chg="modSp">
        <pc:chgData name="Lea CAMPOY" userId="S::lea.campoy@rennes-sb.com::97df15b1-92b4-4bd9-91ca-da57c666b76a" providerId="AD" clId="Web-{E06972A7-8E67-56B6-D0FF-062884578FAF}" dt="2026-06-09T09:37:03.955" v="215" actId="1076"/>
        <pc:sldMkLst>
          <pc:docMk/>
          <pc:sldMk cId="3340121817" sldId="300"/>
        </pc:sldMkLst>
        <pc:spChg chg="mod">
          <ac:chgData name="Lea CAMPOY" userId="S::lea.campoy@rennes-sb.com::97df15b1-92b4-4bd9-91ca-da57c666b76a" providerId="AD" clId="Web-{E06972A7-8E67-56B6-D0FF-062884578FAF}" dt="2026-06-09T09:37:03.955" v="215" actId="1076"/>
          <ac:spMkLst>
            <pc:docMk/>
            <pc:sldMk cId="3340121817" sldId="300"/>
            <ac:spMk id="10" creationId="{E1EC6BFD-7E85-38A9-7C33-4A1D4879C148}"/>
          </ac:spMkLst>
        </pc:spChg>
      </pc:sldChg>
    </pc:docChg>
  </pc:docChgLst>
  <pc:docChgLst>
    <pc:chgData name="Thomas CORDIER" userId="eb40a3a7-cef4-47ea-8233-2fdcda51cdf1" providerId="ADAL" clId="{29379D37-9C18-4E7B-8AF0-25181C7154CE}"/>
    <pc:docChg chg="undo custSel addSld delSld modSld sldOrd">
      <pc:chgData name="Thomas CORDIER" userId="eb40a3a7-cef4-47ea-8233-2fdcda51cdf1" providerId="ADAL" clId="{29379D37-9C18-4E7B-8AF0-25181C7154CE}" dt="2026-06-16T13:39:26.030" v="783" actId="20577"/>
      <pc:docMkLst>
        <pc:docMk/>
      </pc:docMkLst>
      <pc:sldChg chg="addSp delSp modSp mod">
        <pc:chgData name="Thomas CORDIER" userId="eb40a3a7-cef4-47ea-8233-2fdcda51cdf1" providerId="ADAL" clId="{29379D37-9C18-4E7B-8AF0-25181C7154CE}" dt="2026-06-16T13:39:26.030" v="783" actId="20577"/>
        <pc:sldMkLst>
          <pc:docMk/>
          <pc:sldMk cId="254580833" sldId="288"/>
        </pc:sldMkLst>
        <pc:spChg chg="mod">
          <ac:chgData name="Thomas CORDIER" userId="eb40a3a7-cef4-47ea-8233-2fdcda51cdf1" providerId="ADAL" clId="{29379D37-9C18-4E7B-8AF0-25181C7154CE}" dt="2026-06-05T08:10:53.240" v="98" actId="14100"/>
          <ac:spMkLst>
            <pc:docMk/>
            <pc:sldMk cId="254580833" sldId="288"/>
            <ac:spMk id="9" creationId="{F7186577-30BE-A0E9-362F-04F81928594C}"/>
          </ac:spMkLst>
        </pc:spChg>
        <pc:spChg chg="mod">
          <ac:chgData name="Thomas CORDIER" userId="eb40a3a7-cef4-47ea-8233-2fdcda51cdf1" providerId="ADAL" clId="{29379D37-9C18-4E7B-8AF0-25181C7154CE}" dt="2026-06-05T08:03:52.884" v="11"/>
          <ac:spMkLst>
            <pc:docMk/>
            <pc:sldMk cId="254580833" sldId="288"/>
            <ac:spMk id="12" creationId="{0F8C4F63-BA9F-C019-C6F1-D10C50F1B4E0}"/>
          </ac:spMkLst>
        </pc:spChg>
        <pc:spChg chg="mod">
          <ac:chgData name="Thomas CORDIER" userId="eb40a3a7-cef4-47ea-8233-2fdcda51cdf1" providerId="ADAL" clId="{29379D37-9C18-4E7B-8AF0-25181C7154CE}" dt="2026-06-05T08:37:00.996" v="214" actId="20577"/>
          <ac:spMkLst>
            <pc:docMk/>
            <pc:sldMk cId="254580833" sldId="288"/>
            <ac:spMk id="15" creationId="{AC5D8FB3-3E62-6FBA-43E4-E37580840B3D}"/>
          </ac:spMkLst>
        </pc:spChg>
        <pc:spChg chg="mod">
          <ac:chgData name="Thomas CORDIER" userId="eb40a3a7-cef4-47ea-8233-2fdcda51cdf1" providerId="ADAL" clId="{29379D37-9C18-4E7B-8AF0-25181C7154CE}" dt="2026-06-05T08:03:52.884" v="11"/>
          <ac:spMkLst>
            <pc:docMk/>
            <pc:sldMk cId="254580833" sldId="288"/>
            <ac:spMk id="19" creationId="{E120D3A3-7AA2-C354-30FB-5495680B1CBB}"/>
          </ac:spMkLst>
        </pc:spChg>
        <pc:spChg chg="mod">
          <ac:chgData name="Thomas CORDIER" userId="eb40a3a7-cef4-47ea-8233-2fdcda51cdf1" providerId="ADAL" clId="{29379D37-9C18-4E7B-8AF0-25181C7154CE}" dt="2026-06-05T08:13:17.757" v="154" actId="20577"/>
          <ac:spMkLst>
            <pc:docMk/>
            <pc:sldMk cId="254580833" sldId="288"/>
            <ac:spMk id="21" creationId="{14CB173F-BF2D-90C6-1640-C9454C188014}"/>
          </ac:spMkLst>
        </pc:spChg>
        <pc:spChg chg="mod">
          <ac:chgData name="Thomas CORDIER" userId="eb40a3a7-cef4-47ea-8233-2fdcda51cdf1" providerId="ADAL" clId="{29379D37-9C18-4E7B-8AF0-25181C7154CE}" dt="2026-06-05T08:06:45.258" v="79" actId="20577"/>
          <ac:spMkLst>
            <pc:docMk/>
            <pc:sldMk cId="254580833" sldId="288"/>
            <ac:spMk id="28" creationId="{2984E3E6-C02B-23B1-F1F6-FD5EE57B585A}"/>
          </ac:spMkLst>
        </pc:spChg>
        <pc:spChg chg="mod">
          <ac:chgData name="Thomas CORDIER" userId="eb40a3a7-cef4-47ea-8233-2fdcda51cdf1" providerId="ADAL" clId="{29379D37-9C18-4E7B-8AF0-25181C7154CE}" dt="2026-06-16T13:39:26.030" v="783" actId="20577"/>
          <ac:spMkLst>
            <pc:docMk/>
            <pc:sldMk cId="254580833" sldId="288"/>
            <ac:spMk id="31" creationId="{C66A76FF-C983-51E9-0188-F82ECE2BABA9}"/>
          </ac:spMkLst>
        </pc:spChg>
        <pc:spChg chg="mod">
          <ac:chgData name="Thomas CORDIER" userId="eb40a3a7-cef4-47ea-8233-2fdcda51cdf1" providerId="ADAL" clId="{29379D37-9C18-4E7B-8AF0-25181C7154CE}" dt="2026-06-05T08:37:32.877" v="238" actId="20577"/>
          <ac:spMkLst>
            <pc:docMk/>
            <pc:sldMk cId="254580833" sldId="288"/>
            <ac:spMk id="48" creationId="{E20CE716-CBAC-CD7D-5AF4-BC7BDB204E68}"/>
          </ac:spMkLst>
        </pc:spChg>
        <pc:spChg chg="mod">
          <ac:chgData name="Thomas CORDIER" userId="eb40a3a7-cef4-47ea-8233-2fdcda51cdf1" providerId="ADAL" clId="{29379D37-9C18-4E7B-8AF0-25181C7154CE}" dt="2026-06-05T08:06:14.368" v="58" actId="20577"/>
          <ac:spMkLst>
            <pc:docMk/>
            <pc:sldMk cId="254580833" sldId="288"/>
            <ac:spMk id="56" creationId="{611C7335-5C6B-0867-BAEB-3F37226AC0A1}"/>
          </ac:spMkLst>
        </pc:spChg>
        <pc:spChg chg="mod">
          <ac:chgData name="Thomas CORDIER" userId="eb40a3a7-cef4-47ea-8233-2fdcda51cdf1" providerId="ADAL" clId="{29379D37-9C18-4E7B-8AF0-25181C7154CE}" dt="2026-06-05T08:05:02.773" v="20" actId="1076"/>
          <ac:spMkLst>
            <pc:docMk/>
            <pc:sldMk cId="254580833" sldId="288"/>
            <ac:spMk id="58" creationId="{62676529-98E1-852E-CA49-D956BE0CC846}"/>
          </ac:spMkLst>
        </pc:spChg>
        <pc:spChg chg="mod">
          <ac:chgData name="Thomas CORDIER" userId="eb40a3a7-cef4-47ea-8233-2fdcda51cdf1" providerId="ADAL" clId="{29379D37-9C18-4E7B-8AF0-25181C7154CE}" dt="2026-06-16T13:39:18.139" v="775" actId="20577"/>
          <ac:spMkLst>
            <pc:docMk/>
            <pc:sldMk cId="254580833" sldId="288"/>
            <ac:spMk id="60" creationId="{A2F46416-B3AA-625B-1691-CC849B6F3A3D}"/>
          </ac:spMkLst>
        </pc:spChg>
        <pc:spChg chg="mod">
          <ac:chgData name="Thomas CORDIER" userId="eb40a3a7-cef4-47ea-8233-2fdcda51cdf1" providerId="ADAL" clId="{29379D37-9C18-4E7B-8AF0-25181C7154CE}" dt="2026-06-05T08:05:40.963" v="31" actId="1076"/>
          <ac:spMkLst>
            <pc:docMk/>
            <pc:sldMk cId="254580833" sldId="288"/>
            <ac:spMk id="61" creationId="{4FDC695B-1D1D-605C-286A-469FF1D01737}"/>
          </ac:spMkLst>
        </pc:spChg>
        <pc:spChg chg="mod">
          <ac:chgData name="Thomas CORDIER" userId="eb40a3a7-cef4-47ea-8233-2fdcda51cdf1" providerId="ADAL" clId="{29379D37-9C18-4E7B-8AF0-25181C7154CE}" dt="2026-06-05T08:37:44.396" v="244" actId="20577"/>
          <ac:spMkLst>
            <pc:docMk/>
            <pc:sldMk cId="254580833" sldId="288"/>
            <ac:spMk id="63" creationId="{1135F9BF-2F76-BD6F-95C2-FAE5E4FD941D}"/>
          </ac:spMkLst>
        </pc:spChg>
        <pc:spChg chg="mod">
          <ac:chgData name="Thomas CORDIER" userId="eb40a3a7-cef4-47ea-8233-2fdcda51cdf1" providerId="ADAL" clId="{29379D37-9C18-4E7B-8AF0-25181C7154CE}" dt="2026-06-05T08:12:16.370" v="138" actId="20577"/>
          <ac:spMkLst>
            <pc:docMk/>
            <pc:sldMk cId="254580833" sldId="288"/>
            <ac:spMk id="77" creationId="{306CC801-19BE-802A-EEA5-0BA92206A179}"/>
          </ac:spMkLst>
        </pc:spChg>
        <pc:spChg chg="mod">
          <ac:chgData name="Thomas CORDIER" userId="eb40a3a7-cef4-47ea-8233-2fdcda51cdf1" providerId="ADAL" clId="{29379D37-9C18-4E7B-8AF0-25181C7154CE}" dt="2026-06-05T08:16:27.637" v="183" actId="20577"/>
          <ac:spMkLst>
            <pc:docMk/>
            <pc:sldMk cId="254580833" sldId="288"/>
            <ac:spMk id="82" creationId="{507D46BC-DC8F-B19A-D939-46C6B074B7D1}"/>
          </ac:spMkLst>
        </pc:spChg>
        <pc:spChg chg="mod">
          <ac:chgData name="Thomas CORDIER" userId="eb40a3a7-cef4-47ea-8233-2fdcda51cdf1" providerId="ADAL" clId="{29379D37-9C18-4E7B-8AF0-25181C7154CE}" dt="2026-06-05T08:11:29.279" v="102"/>
          <ac:spMkLst>
            <pc:docMk/>
            <pc:sldMk cId="254580833" sldId="288"/>
            <ac:spMk id="84" creationId="{CA7CAE41-2635-E432-B16F-71C33897C8AD}"/>
          </ac:spMkLst>
        </pc:spChg>
        <pc:spChg chg="mod">
          <ac:chgData name="Thomas CORDIER" userId="eb40a3a7-cef4-47ea-8233-2fdcda51cdf1" providerId="ADAL" clId="{29379D37-9C18-4E7B-8AF0-25181C7154CE}" dt="2026-06-05T08:13:03.387" v="148" actId="1076"/>
          <ac:spMkLst>
            <pc:docMk/>
            <pc:sldMk cId="254580833" sldId="288"/>
            <ac:spMk id="85" creationId="{49F649B8-F1A1-2559-64FA-2074AB09C48F}"/>
          </ac:spMkLst>
        </pc:spChg>
        <pc:spChg chg="add mod">
          <ac:chgData name="Thomas CORDIER" userId="eb40a3a7-cef4-47ea-8233-2fdcda51cdf1" providerId="ADAL" clId="{29379D37-9C18-4E7B-8AF0-25181C7154CE}" dt="2026-06-05T08:11:56.596" v="109" actId="1076"/>
          <ac:spMkLst>
            <pc:docMk/>
            <pc:sldMk cId="254580833" sldId="288"/>
            <ac:spMk id="87" creationId="{4AF601FB-152D-AAAC-C85F-FA87451DEE0F}"/>
          </ac:spMkLst>
        </pc:spChg>
        <pc:spChg chg="mod">
          <ac:chgData name="Thomas CORDIER" userId="eb40a3a7-cef4-47ea-8233-2fdcda51cdf1" providerId="ADAL" clId="{29379D37-9C18-4E7B-8AF0-25181C7154CE}" dt="2026-06-05T08:42:13.536" v="248" actId="20577"/>
          <ac:spMkLst>
            <pc:docMk/>
            <pc:sldMk cId="254580833" sldId="288"/>
            <ac:spMk id="95" creationId="{FF3678F3-336B-F5DE-8736-4CAA24FDDE15}"/>
          </ac:spMkLst>
        </pc:spChg>
        <pc:spChg chg="mod">
          <ac:chgData name="Thomas CORDIER" userId="eb40a3a7-cef4-47ea-8233-2fdcda51cdf1" providerId="ADAL" clId="{29379D37-9C18-4E7B-8AF0-25181C7154CE}" dt="2026-06-05T08:17:17.844" v="187" actId="1076"/>
          <ac:spMkLst>
            <pc:docMk/>
            <pc:sldMk cId="254580833" sldId="288"/>
            <ac:spMk id="102" creationId="{B9A0FA37-A5B0-3179-013F-550E6EDE7E46}"/>
          </ac:spMkLst>
        </pc:spChg>
        <pc:spChg chg="mod">
          <ac:chgData name="Thomas CORDIER" userId="eb40a3a7-cef4-47ea-8233-2fdcda51cdf1" providerId="ADAL" clId="{29379D37-9C18-4E7B-8AF0-25181C7154CE}" dt="2026-06-05T08:17:17.844" v="187" actId="1076"/>
          <ac:spMkLst>
            <pc:docMk/>
            <pc:sldMk cId="254580833" sldId="288"/>
            <ac:spMk id="103" creationId="{E815678F-86B3-0580-7651-FCCB2CB3285D}"/>
          </ac:spMkLst>
        </pc:spChg>
        <pc:spChg chg="mod">
          <ac:chgData name="Thomas CORDIER" userId="eb40a3a7-cef4-47ea-8233-2fdcda51cdf1" providerId="ADAL" clId="{29379D37-9C18-4E7B-8AF0-25181C7154CE}" dt="2026-06-05T08:17:22.493" v="188" actId="1076"/>
          <ac:spMkLst>
            <pc:docMk/>
            <pc:sldMk cId="254580833" sldId="288"/>
            <ac:spMk id="106" creationId="{230F8F22-3CEE-5F6C-5D03-B08FB0041802}"/>
          </ac:spMkLst>
        </pc:spChg>
        <pc:spChg chg="mod">
          <ac:chgData name="Thomas CORDIER" userId="eb40a3a7-cef4-47ea-8233-2fdcda51cdf1" providerId="ADAL" clId="{29379D37-9C18-4E7B-8AF0-25181C7154CE}" dt="2026-06-05T08:19:26.744" v="205" actId="1076"/>
          <ac:spMkLst>
            <pc:docMk/>
            <pc:sldMk cId="254580833" sldId="288"/>
            <ac:spMk id="112" creationId="{240D9A1A-9946-97AA-D886-A4085D38D89B}"/>
          </ac:spMkLst>
        </pc:spChg>
        <pc:spChg chg="mod">
          <ac:chgData name="Thomas CORDIER" userId="eb40a3a7-cef4-47ea-8233-2fdcda51cdf1" providerId="ADAL" clId="{29379D37-9C18-4E7B-8AF0-25181C7154CE}" dt="2026-06-05T08:19:30.387" v="206" actId="1076"/>
          <ac:spMkLst>
            <pc:docMk/>
            <pc:sldMk cId="254580833" sldId="288"/>
            <ac:spMk id="115" creationId="{98673442-6D57-1A8B-EC3E-11DDD3CDBD5B}"/>
          </ac:spMkLst>
        </pc:spChg>
        <pc:spChg chg="mod">
          <ac:chgData name="Thomas CORDIER" userId="eb40a3a7-cef4-47ea-8233-2fdcda51cdf1" providerId="ADAL" clId="{29379D37-9C18-4E7B-8AF0-25181C7154CE}" dt="2026-06-05T08:19:21.519" v="204" actId="1076"/>
          <ac:spMkLst>
            <pc:docMk/>
            <pc:sldMk cId="254580833" sldId="288"/>
            <ac:spMk id="116" creationId="{EBC8CCEE-971A-1EAE-4C0B-CCA1D90E3E90}"/>
          </ac:spMkLst>
        </pc:spChg>
        <pc:spChg chg="mod">
          <ac:chgData name="Thomas CORDIER" userId="eb40a3a7-cef4-47ea-8233-2fdcda51cdf1" providerId="ADAL" clId="{29379D37-9C18-4E7B-8AF0-25181C7154CE}" dt="2026-06-05T08:05:56.432" v="34" actId="1076"/>
          <ac:spMkLst>
            <pc:docMk/>
            <pc:sldMk cId="254580833" sldId="288"/>
            <ac:spMk id="117" creationId="{5B26F011-53B3-ED87-9E9C-1EB929185EB3}"/>
          </ac:spMkLst>
        </pc:spChg>
        <pc:spChg chg="mod">
          <ac:chgData name="Thomas CORDIER" userId="eb40a3a7-cef4-47ea-8233-2fdcda51cdf1" providerId="ADAL" clId="{29379D37-9C18-4E7B-8AF0-25181C7154CE}" dt="2026-06-10T12:14:19.156" v="454" actId="20577"/>
          <ac:spMkLst>
            <pc:docMk/>
            <pc:sldMk cId="254580833" sldId="288"/>
            <ac:spMk id="149" creationId="{43BEFD5E-5501-EF67-07F0-D8C61BAD5FB8}"/>
          </ac:spMkLst>
        </pc:spChg>
        <pc:spChg chg="mod">
          <ac:chgData name="Thomas CORDIER" userId="eb40a3a7-cef4-47ea-8233-2fdcda51cdf1" providerId="ADAL" clId="{29379D37-9C18-4E7B-8AF0-25181C7154CE}" dt="2026-06-05T08:19:50.440" v="210" actId="20577"/>
          <ac:spMkLst>
            <pc:docMk/>
            <pc:sldMk cId="254580833" sldId="288"/>
            <ac:spMk id="156" creationId="{86A5865F-6EFC-589C-38C0-E891830F8F5E}"/>
          </ac:spMkLst>
        </pc:spChg>
        <pc:spChg chg="mod">
          <ac:chgData name="Thomas CORDIER" userId="eb40a3a7-cef4-47ea-8233-2fdcda51cdf1" providerId="ADAL" clId="{29379D37-9C18-4E7B-8AF0-25181C7154CE}" dt="2026-06-05T08:36:58.268" v="212" actId="20577"/>
          <ac:spMkLst>
            <pc:docMk/>
            <pc:sldMk cId="254580833" sldId="288"/>
            <ac:spMk id="160" creationId="{40ADC325-3BD7-9FD3-FCDE-DCB969A92083}"/>
          </ac:spMkLst>
        </pc:spChg>
        <pc:grpChg chg="add mod">
          <ac:chgData name="Thomas CORDIER" userId="eb40a3a7-cef4-47ea-8233-2fdcda51cdf1" providerId="ADAL" clId="{29379D37-9C18-4E7B-8AF0-25181C7154CE}" dt="2026-06-05T08:07:53.130" v="85" actId="1076"/>
          <ac:grpSpMkLst>
            <pc:docMk/>
            <pc:sldMk cId="254580833" sldId="288"/>
            <ac:grpSpMk id="2" creationId="{EA370969-4BB4-EB81-E407-6EE038AB521D}"/>
          </ac:grpSpMkLst>
        </pc:grpChg>
        <pc:grpChg chg="mod">
          <ac:chgData name="Thomas CORDIER" userId="eb40a3a7-cef4-47ea-8233-2fdcda51cdf1" providerId="ADAL" clId="{29379D37-9C18-4E7B-8AF0-25181C7154CE}" dt="2026-06-05T08:05:51.919" v="33" actId="1076"/>
          <ac:grpSpMkLst>
            <pc:docMk/>
            <pc:sldMk cId="254580833" sldId="288"/>
            <ac:grpSpMk id="25" creationId="{C824E4AB-9818-C49F-A32B-83E51EB189D9}"/>
          </ac:grpSpMkLst>
        </pc:grpChg>
        <pc:grpChg chg="add mod">
          <ac:chgData name="Thomas CORDIER" userId="eb40a3a7-cef4-47ea-8233-2fdcda51cdf1" providerId="ADAL" clId="{29379D37-9C18-4E7B-8AF0-25181C7154CE}" dt="2026-06-05T08:11:50.552" v="107" actId="1076"/>
          <ac:grpSpMkLst>
            <pc:docMk/>
            <pc:sldMk cId="254580833" sldId="288"/>
            <ac:grpSpMk id="72" creationId="{CF1D6AC7-00AD-BA34-B173-026F2219B941}"/>
          </ac:grpSpMkLst>
        </pc:grpChg>
        <pc:grpChg chg="mod">
          <ac:chgData name="Thomas CORDIER" userId="eb40a3a7-cef4-47ea-8233-2fdcda51cdf1" providerId="ADAL" clId="{29379D37-9C18-4E7B-8AF0-25181C7154CE}" dt="2026-06-05T08:07:48.589" v="84" actId="1076"/>
          <ac:grpSpMkLst>
            <pc:docMk/>
            <pc:sldMk cId="254580833" sldId="288"/>
            <ac:grpSpMk id="74" creationId="{C8803E14-2FCF-7891-A006-792331082ECB}"/>
          </ac:grpSpMkLst>
        </pc:grpChg>
        <pc:grpChg chg="mod">
          <ac:chgData name="Thomas CORDIER" userId="eb40a3a7-cef4-47ea-8233-2fdcda51cdf1" providerId="ADAL" clId="{29379D37-9C18-4E7B-8AF0-25181C7154CE}" dt="2026-06-05T08:11:29.279" v="102"/>
          <ac:grpSpMkLst>
            <pc:docMk/>
            <pc:sldMk cId="254580833" sldId="288"/>
            <ac:grpSpMk id="76" creationId="{32E8CF75-6A3C-6ED0-C05F-3AC1AE998073}"/>
          </ac:grpSpMkLst>
        </pc:grpChg>
        <pc:grpChg chg="mod">
          <ac:chgData name="Thomas CORDIER" userId="eb40a3a7-cef4-47ea-8233-2fdcda51cdf1" providerId="ADAL" clId="{29379D37-9C18-4E7B-8AF0-25181C7154CE}" dt="2026-06-05T08:11:29.279" v="102"/>
          <ac:grpSpMkLst>
            <pc:docMk/>
            <pc:sldMk cId="254580833" sldId="288"/>
            <ac:grpSpMk id="83" creationId="{D0E9AA9D-D503-358B-5B91-A34A206A8407}"/>
          </ac:grpSpMkLst>
        </pc:grpChg>
        <pc:grpChg chg="mod">
          <ac:chgData name="Thomas CORDIER" userId="eb40a3a7-cef4-47ea-8233-2fdcda51cdf1" providerId="ADAL" clId="{29379D37-9C18-4E7B-8AF0-25181C7154CE}" dt="2026-06-05T08:17:03.967" v="186" actId="1076"/>
          <ac:grpSpMkLst>
            <pc:docMk/>
            <pc:sldMk cId="254580833" sldId="288"/>
            <ac:grpSpMk id="98" creationId="{BA480BC4-D11A-CE14-2EE2-6975E2B73C0E}"/>
          </ac:grpSpMkLst>
        </pc:grpChg>
        <pc:grpChg chg="mod">
          <ac:chgData name="Thomas CORDIER" userId="eb40a3a7-cef4-47ea-8233-2fdcda51cdf1" providerId="ADAL" clId="{29379D37-9C18-4E7B-8AF0-25181C7154CE}" dt="2026-06-05T08:18:53.104" v="201" actId="1076"/>
          <ac:grpSpMkLst>
            <pc:docMk/>
            <pc:sldMk cId="254580833" sldId="288"/>
            <ac:grpSpMk id="111" creationId="{7397E09D-40C7-7BAC-D007-7E7D818F7DBF}"/>
          </ac:grpSpMkLst>
        </pc:grpChg>
        <pc:grpChg chg="mod">
          <ac:chgData name="Thomas CORDIER" userId="eb40a3a7-cef4-47ea-8233-2fdcda51cdf1" providerId="ADAL" clId="{29379D37-9C18-4E7B-8AF0-25181C7154CE}" dt="2026-06-05T08:14:20.278" v="159" actId="1076"/>
          <ac:grpSpMkLst>
            <pc:docMk/>
            <pc:sldMk cId="254580833" sldId="288"/>
            <ac:grpSpMk id="122" creationId="{2A4FBAB8-B7DD-C6E4-5B4F-375E391784AC}"/>
          </ac:grpSpMkLst>
        </pc:grpChg>
        <pc:grpChg chg="mod">
          <ac:chgData name="Thomas CORDIER" userId="eb40a3a7-cef4-47ea-8233-2fdcda51cdf1" providerId="ADAL" clId="{29379D37-9C18-4E7B-8AF0-25181C7154CE}" dt="2026-06-05T08:19:10.169" v="202" actId="1076"/>
          <ac:grpSpMkLst>
            <pc:docMk/>
            <pc:sldMk cId="254580833" sldId="288"/>
            <ac:grpSpMk id="150" creationId="{5AA39C29-5D3B-51DD-83A9-A483680FB1B8}"/>
          </ac:grpSpMkLst>
        </pc:grpChg>
        <pc:grpChg chg="mod">
          <ac:chgData name="Thomas CORDIER" userId="eb40a3a7-cef4-47ea-8233-2fdcda51cdf1" providerId="ADAL" clId="{29379D37-9C18-4E7B-8AF0-25181C7154CE}" dt="2026-06-05T08:07:42.373" v="83" actId="1076"/>
          <ac:grpSpMkLst>
            <pc:docMk/>
            <pc:sldMk cId="254580833" sldId="288"/>
            <ac:grpSpMk id="161" creationId="{0DD57529-BE6F-9FE6-B988-D76F5F034DDE}"/>
          </ac:grpSpMkLst>
        </pc:grpChg>
        <pc:picChg chg="mod">
          <ac:chgData name="Thomas CORDIER" userId="eb40a3a7-cef4-47ea-8233-2fdcda51cdf1" providerId="ADAL" clId="{29379D37-9C18-4E7B-8AF0-25181C7154CE}" dt="2026-06-05T08:17:17.844" v="187" actId="1076"/>
          <ac:picMkLst>
            <pc:docMk/>
            <pc:sldMk cId="254580833" sldId="288"/>
            <ac:picMk id="119" creationId="{4E768B76-D48E-EAA4-A541-648A4FA65B21}"/>
          </ac:picMkLst>
        </pc:picChg>
        <pc:cxnChg chg="mod">
          <ac:chgData name="Thomas CORDIER" userId="eb40a3a7-cef4-47ea-8233-2fdcda51cdf1" providerId="ADAL" clId="{29379D37-9C18-4E7B-8AF0-25181C7154CE}" dt="2026-06-05T08:03:52.884" v="11"/>
          <ac:cxnSpMkLst>
            <pc:docMk/>
            <pc:sldMk cId="254580833" sldId="288"/>
            <ac:cxnSpMk id="14" creationId="{16CC8031-5C9C-D548-5812-8AED6728DD70}"/>
          </ac:cxnSpMkLst>
        </pc:cxnChg>
        <pc:cxnChg chg="mod">
          <ac:chgData name="Thomas CORDIER" userId="eb40a3a7-cef4-47ea-8233-2fdcda51cdf1" providerId="ADAL" clId="{29379D37-9C18-4E7B-8AF0-25181C7154CE}" dt="2026-06-05T08:05:45.492" v="32" actId="1076"/>
          <ac:cxnSpMkLst>
            <pc:docMk/>
            <pc:sldMk cId="254580833" sldId="288"/>
            <ac:cxnSpMk id="62" creationId="{10F72BF0-3202-9631-90C6-9A9343B7576D}"/>
          </ac:cxnSpMkLst>
        </pc:cxnChg>
        <pc:cxnChg chg="mod">
          <ac:chgData name="Thomas CORDIER" userId="eb40a3a7-cef4-47ea-8233-2fdcda51cdf1" providerId="ADAL" clId="{29379D37-9C18-4E7B-8AF0-25181C7154CE}" dt="2026-06-05T08:11:39.633" v="104" actId="14100"/>
          <ac:cxnSpMkLst>
            <pc:docMk/>
            <pc:sldMk cId="254580833" sldId="288"/>
            <ac:cxnSpMk id="75" creationId="{312B8833-16DB-35C8-DC55-53A7B25A9B4F}"/>
          </ac:cxnSpMkLst>
        </pc:cxnChg>
        <pc:cxnChg chg="mod">
          <ac:chgData name="Thomas CORDIER" userId="eb40a3a7-cef4-47ea-8233-2fdcda51cdf1" providerId="ADAL" clId="{29379D37-9C18-4E7B-8AF0-25181C7154CE}" dt="2026-06-05T08:17:30.760" v="189" actId="14100"/>
          <ac:cxnSpMkLst>
            <pc:docMk/>
            <pc:sldMk cId="254580833" sldId="288"/>
            <ac:cxnSpMk id="101" creationId="{51266039-9067-2650-5454-863588AD8EE7}"/>
          </ac:cxnSpMkLst>
        </pc:cxnChg>
        <pc:cxnChg chg="mod">
          <ac:chgData name="Thomas CORDIER" userId="eb40a3a7-cef4-47ea-8233-2fdcda51cdf1" providerId="ADAL" clId="{29379D37-9C18-4E7B-8AF0-25181C7154CE}" dt="2026-06-05T08:19:18.192" v="203" actId="14100"/>
          <ac:cxnSpMkLst>
            <pc:docMk/>
            <pc:sldMk cId="254580833" sldId="288"/>
            <ac:cxnSpMk id="114" creationId="{77CA49A1-87BB-85C6-F192-59EFE3267CD0}"/>
          </ac:cxnSpMkLst>
        </pc:cxnChg>
      </pc:sldChg>
      <pc:sldChg chg="delSp modSp mod">
        <pc:chgData name="Thomas CORDIER" userId="eb40a3a7-cef4-47ea-8233-2fdcda51cdf1" providerId="ADAL" clId="{29379D37-9C18-4E7B-8AF0-25181C7154CE}" dt="2026-06-10T12:16:35.887" v="464" actId="20577"/>
        <pc:sldMkLst>
          <pc:docMk/>
          <pc:sldMk cId="4005986765" sldId="291"/>
        </pc:sldMkLst>
        <pc:spChg chg="mod">
          <ac:chgData name="Thomas CORDIER" userId="eb40a3a7-cef4-47ea-8233-2fdcda51cdf1" providerId="ADAL" clId="{29379D37-9C18-4E7B-8AF0-25181C7154CE}" dt="2026-06-10T12:16:29.744" v="458" actId="20577"/>
          <ac:spMkLst>
            <pc:docMk/>
            <pc:sldMk cId="4005986765" sldId="291"/>
            <ac:spMk id="15" creationId="{31D47F24-8634-62F9-7E85-7AEE4618BA7D}"/>
          </ac:spMkLst>
        </pc:spChg>
        <pc:spChg chg="mod">
          <ac:chgData name="Thomas CORDIER" userId="eb40a3a7-cef4-47ea-8233-2fdcda51cdf1" providerId="ADAL" clId="{29379D37-9C18-4E7B-8AF0-25181C7154CE}" dt="2026-06-05T08:45:05.696" v="270" actId="20577"/>
          <ac:spMkLst>
            <pc:docMk/>
            <pc:sldMk cId="4005986765" sldId="291"/>
            <ac:spMk id="31" creationId="{937386BA-CD04-8DC0-BE74-78A7BB2B9396}"/>
          </ac:spMkLst>
        </pc:spChg>
        <pc:spChg chg="mod">
          <ac:chgData name="Thomas CORDIER" userId="eb40a3a7-cef4-47ea-8233-2fdcda51cdf1" providerId="ADAL" clId="{29379D37-9C18-4E7B-8AF0-25181C7154CE}" dt="2026-06-05T08:48:25.285" v="312" actId="20577"/>
          <ac:spMkLst>
            <pc:docMk/>
            <pc:sldMk cId="4005986765" sldId="291"/>
            <ac:spMk id="48" creationId="{5BE05C5E-C272-4A4A-4A95-D25857653B63}"/>
          </ac:spMkLst>
        </pc:spChg>
        <pc:spChg chg="mod">
          <ac:chgData name="Thomas CORDIER" userId="eb40a3a7-cef4-47ea-8233-2fdcda51cdf1" providerId="ADAL" clId="{29379D37-9C18-4E7B-8AF0-25181C7154CE}" dt="2026-06-05T08:45:13.601" v="274" actId="20577"/>
          <ac:spMkLst>
            <pc:docMk/>
            <pc:sldMk cId="4005986765" sldId="291"/>
            <ac:spMk id="60" creationId="{E46493B5-D5F7-D825-43BC-7AF805A99821}"/>
          </ac:spMkLst>
        </pc:spChg>
        <pc:spChg chg="mod">
          <ac:chgData name="Thomas CORDIER" userId="eb40a3a7-cef4-47ea-8233-2fdcda51cdf1" providerId="ADAL" clId="{29379D37-9C18-4E7B-8AF0-25181C7154CE}" dt="2026-06-10T12:16:35.887" v="464" actId="20577"/>
          <ac:spMkLst>
            <pc:docMk/>
            <pc:sldMk cId="4005986765" sldId="291"/>
            <ac:spMk id="63" creationId="{B2648FC6-1CD7-C5DB-B4B8-74824DDDCF1C}"/>
          </ac:spMkLst>
        </pc:spChg>
        <pc:spChg chg="mod">
          <ac:chgData name="Thomas CORDIER" userId="eb40a3a7-cef4-47ea-8233-2fdcda51cdf1" providerId="ADAL" clId="{29379D37-9C18-4E7B-8AF0-25181C7154CE}" dt="2026-06-05T08:46:20.626" v="284" actId="20577"/>
          <ac:spMkLst>
            <pc:docMk/>
            <pc:sldMk cId="4005986765" sldId="291"/>
            <ac:spMk id="82" creationId="{6847A656-1A5A-ED5C-BA89-8B6659A351E2}"/>
          </ac:spMkLst>
        </pc:spChg>
        <pc:spChg chg="mod">
          <ac:chgData name="Thomas CORDIER" userId="eb40a3a7-cef4-47ea-8233-2fdcda51cdf1" providerId="ADAL" clId="{29379D37-9C18-4E7B-8AF0-25181C7154CE}" dt="2026-06-10T12:16:32.528" v="462" actId="20577"/>
          <ac:spMkLst>
            <pc:docMk/>
            <pc:sldMk cId="4005986765" sldId="291"/>
            <ac:spMk id="95" creationId="{757C2447-0EE4-6007-F9BB-FB667BC82FD2}"/>
          </ac:spMkLst>
        </pc:spChg>
        <pc:spChg chg="mod">
          <ac:chgData name="Thomas CORDIER" userId="eb40a3a7-cef4-47ea-8233-2fdcda51cdf1" providerId="ADAL" clId="{29379D37-9C18-4E7B-8AF0-25181C7154CE}" dt="2026-06-05T08:47:21.084" v="298" actId="1076"/>
          <ac:spMkLst>
            <pc:docMk/>
            <pc:sldMk cId="4005986765" sldId="291"/>
            <ac:spMk id="112" creationId="{07A45A18-F626-C115-06B0-6AC8DFBC8184}"/>
          </ac:spMkLst>
        </pc:spChg>
        <pc:spChg chg="mod">
          <ac:chgData name="Thomas CORDIER" userId="eb40a3a7-cef4-47ea-8233-2fdcda51cdf1" providerId="ADAL" clId="{29379D37-9C18-4E7B-8AF0-25181C7154CE}" dt="2026-06-05T08:47:40.364" v="303" actId="1076"/>
          <ac:spMkLst>
            <pc:docMk/>
            <pc:sldMk cId="4005986765" sldId="291"/>
            <ac:spMk id="113" creationId="{63A90A05-9856-11F9-0C13-0736B2906D71}"/>
          </ac:spMkLst>
        </pc:spChg>
        <pc:spChg chg="mod">
          <ac:chgData name="Thomas CORDIER" userId="eb40a3a7-cef4-47ea-8233-2fdcda51cdf1" providerId="ADAL" clId="{29379D37-9C18-4E7B-8AF0-25181C7154CE}" dt="2026-06-05T08:47:30.011" v="300" actId="1076"/>
          <ac:spMkLst>
            <pc:docMk/>
            <pc:sldMk cId="4005986765" sldId="291"/>
            <ac:spMk id="115" creationId="{8D36FEC7-97AD-2426-84A0-638C5631089A}"/>
          </ac:spMkLst>
        </pc:spChg>
        <pc:spChg chg="mod">
          <ac:chgData name="Thomas CORDIER" userId="eb40a3a7-cef4-47ea-8233-2fdcda51cdf1" providerId="ADAL" clId="{29379D37-9C18-4E7B-8AF0-25181C7154CE}" dt="2026-06-10T12:16:25.048" v="456" actId="20577"/>
          <ac:spMkLst>
            <pc:docMk/>
            <pc:sldMk cId="4005986765" sldId="291"/>
            <ac:spMk id="116" creationId="{B272C58A-CE41-6EAC-1E15-CFF32B9BA5A3}"/>
          </ac:spMkLst>
        </pc:spChg>
        <pc:spChg chg="mod">
          <ac:chgData name="Thomas CORDIER" userId="eb40a3a7-cef4-47ea-8233-2fdcda51cdf1" providerId="ADAL" clId="{29379D37-9C18-4E7B-8AF0-25181C7154CE}" dt="2026-06-05T08:44:03.623" v="266" actId="1076"/>
          <ac:spMkLst>
            <pc:docMk/>
            <pc:sldMk cId="4005986765" sldId="291"/>
            <ac:spMk id="117" creationId="{9F9B5DDB-51D8-5579-ADBB-D02ECE7C3793}"/>
          </ac:spMkLst>
        </pc:spChg>
        <pc:spChg chg="mod">
          <ac:chgData name="Thomas CORDIER" userId="eb40a3a7-cef4-47ea-8233-2fdcda51cdf1" providerId="ADAL" clId="{29379D37-9C18-4E7B-8AF0-25181C7154CE}" dt="2026-06-05T08:45:58.075" v="278" actId="20577"/>
          <ac:spMkLst>
            <pc:docMk/>
            <pc:sldMk cId="4005986765" sldId="291"/>
            <ac:spMk id="127" creationId="{A333AEAF-6590-D0D8-98CB-701E9D090699}"/>
          </ac:spMkLst>
        </pc:spChg>
        <pc:spChg chg="mod">
          <ac:chgData name="Thomas CORDIER" userId="eb40a3a7-cef4-47ea-8233-2fdcda51cdf1" providerId="ADAL" clId="{29379D37-9C18-4E7B-8AF0-25181C7154CE}" dt="2026-06-05T08:46:18.338" v="282" actId="20577"/>
          <ac:spMkLst>
            <pc:docMk/>
            <pc:sldMk cId="4005986765" sldId="291"/>
            <ac:spMk id="149" creationId="{E2713CF9-E7D4-C653-9CCF-C8D6B69BD4EA}"/>
          </ac:spMkLst>
        </pc:spChg>
        <pc:spChg chg="mod">
          <ac:chgData name="Thomas CORDIER" userId="eb40a3a7-cef4-47ea-8233-2fdcda51cdf1" providerId="ADAL" clId="{29379D37-9C18-4E7B-8AF0-25181C7154CE}" dt="2026-06-05T08:46:36.882" v="293" actId="20577"/>
          <ac:spMkLst>
            <pc:docMk/>
            <pc:sldMk cId="4005986765" sldId="291"/>
            <ac:spMk id="156" creationId="{97612DE0-6228-CDCB-17C3-02769004C2C7}"/>
          </ac:spMkLst>
        </pc:spChg>
        <pc:spChg chg="mod">
          <ac:chgData name="Thomas CORDIER" userId="eb40a3a7-cef4-47ea-8233-2fdcda51cdf1" providerId="ADAL" clId="{29379D37-9C18-4E7B-8AF0-25181C7154CE}" dt="2026-06-05T08:46:23.922" v="286" actId="20577"/>
          <ac:spMkLst>
            <pc:docMk/>
            <pc:sldMk cId="4005986765" sldId="291"/>
            <ac:spMk id="160" creationId="{CFEE7777-7141-9CA8-2341-7317F57F0654}"/>
          </ac:spMkLst>
        </pc:spChg>
        <pc:grpChg chg="mod">
          <ac:chgData name="Thomas CORDIER" userId="eb40a3a7-cef4-47ea-8233-2fdcda51cdf1" providerId="ADAL" clId="{29379D37-9C18-4E7B-8AF0-25181C7154CE}" dt="2026-06-05T08:43:54.974" v="265" actId="1076"/>
          <ac:grpSpMkLst>
            <pc:docMk/>
            <pc:sldMk cId="4005986765" sldId="291"/>
            <ac:grpSpMk id="25" creationId="{904B88BF-6B73-9E00-FAE8-A9FC43E42C79}"/>
          </ac:grpSpMkLst>
        </pc:grpChg>
        <pc:grpChg chg="mod">
          <ac:chgData name="Thomas CORDIER" userId="eb40a3a7-cef4-47ea-8233-2fdcda51cdf1" providerId="ADAL" clId="{29379D37-9C18-4E7B-8AF0-25181C7154CE}" dt="2026-06-05T08:45:23.312" v="275" actId="1076"/>
          <ac:grpSpMkLst>
            <pc:docMk/>
            <pc:sldMk cId="4005986765" sldId="291"/>
            <ac:grpSpMk id="74" creationId="{B1DD6E47-097A-A76C-6974-833B1E547034}"/>
          </ac:grpSpMkLst>
        </pc:grpChg>
        <pc:grpChg chg="mod">
          <ac:chgData name="Thomas CORDIER" userId="eb40a3a7-cef4-47ea-8233-2fdcda51cdf1" providerId="ADAL" clId="{29379D37-9C18-4E7B-8AF0-25181C7154CE}" dt="2026-06-05T08:47:36.163" v="301" actId="1076"/>
          <ac:grpSpMkLst>
            <pc:docMk/>
            <pc:sldMk cId="4005986765" sldId="291"/>
            <ac:grpSpMk id="111" creationId="{3A922887-9F53-F7CD-D584-EDEB0B95BD7A}"/>
          </ac:grpSpMkLst>
        </pc:grpChg>
        <pc:grpChg chg="mod">
          <ac:chgData name="Thomas CORDIER" userId="eb40a3a7-cef4-47ea-8233-2fdcda51cdf1" providerId="ADAL" clId="{29379D37-9C18-4E7B-8AF0-25181C7154CE}" dt="2026-06-05T08:46:57.835" v="294" actId="1076"/>
          <ac:grpSpMkLst>
            <pc:docMk/>
            <pc:sldMk cId="4005986765" sldId="291"/>
            <ac:grpSpMk id="150" creationId="{8FCA5812-798A-2B43-4E5A-B314F6D650FD}"/>
          </ac:grpSpMkLst>
        </pc:grpChg>
        <pc:cxnChg chg="mod">
          <ac:chgData name="Thomas CORDIER" userId="eb40a3a7-cef4-47ea-8233-2fdcda51cdf1" providerId="ADAL" clId="{29379D37-9C18-4E7B-8AF0-25181C7154CE}" dt="2026-06-05T08:43:41.656" v="262" actId="1076"/>
          <ac:cxnSpMkLst>
            <pc:docMk/>
            <pc:sldMk cId="4005986765" sldId="291"/>
            <ac:cxnSpMk id="33" creationId="{39B9D6F7-ADD2-5FA7-929C-78396E9442E8}"/>
          </ac:cxnSpMkLst>
        </pc:cxnChg>
        <pc:cxnChg chg="mod">
          <ac:chgData name="Thomas CORDIER" userId="eb40a3a7-cef4-47ea-8233-2fdcda51cdf1" providerId="ADAL" clId="{29379D37-9C18-4E7B-8AF0-25181C7154CE}" dt="2026-06-05T08:47:45.228" v="305" actId="1076"/>
          <ac:cxnSpMkLst>
            <pc:docMk/>
            <pc:sldMk cId="4005986765" sldId="291"/>
            <ac:cxnSpMk id="114" creationId="{5EE2FB52-5996-CA97-5CD5-298506FAF466}"/>
          </ac:cxnSpMkLst>
        </pc:cxnChg>
      </pc:sldChg>
      <pc:sldChg chg="addSp modSp mod">
        <pc:chgData name="Thomas CORDIER" userId="eb40a3a7-cef4-47ea-8233-2fdcda51cdf1" providerId="ADAL" clId="{29379D37-9C18-4E7B-8AF0-25181C7154CE}" dt="2026-06-16T13:27:53.072" v="624" actId="20577"/>
        <pc:sldMkLst>
          <pc:docMk/>
          <pc:sldMk cId="3398697615" sldId="292"/>
        </pc:sldMkLst>
        <pc:spChg chg="mod">
          <ac:chgData name="Thomas CORDIER" userId="eb40a3a7-cef4-47ea-8233-2fdcda51cdf1" providerId="ADAL" clId="{29379D37-9C18-4E7B-8AF0-25181C7154CE}" dt="2026-06-10T12:25:11.332" v="494" actId="1076"/>
          <ac:spMkLst>
            <pc:docMk/>
            <pc:sldMk cId="3398697615" sldId="292"/>
            <ac:spMk id="36" creationId="{FFDEFDDB-5A69-5A7C-F755-30EAB00E35AB}"/>
          </ac:spMkLst>
        </pc:spChg>
        <pc:spChg chg="mod">
          <ac:chgData name="Thomas CORDIER" userId="eb40a3a7-cef4-47ea-8233-2fdcda51cdf1" providerId="ADAL" clId="{29379D37-9C18-4E7B-8AF0-25181C7154CE}" dt="2026-06-10T12:25:04.964" v="493" actId="1076"/>
          <ac:spMkLst>
            <pc:docMk/>
            <pc:sldMk cId="3398697615" sldId="292"/>
            <ac:spMk id="37" creationId="{5B04BEE1-FBEA-D15A-881C-1A0DF74797B8}"/>
          </ac:spMkLst>
        </pc:spChg>
        <pc:spChg chg="mod">
          <ac:chgData name="Thomas CORDIER" userId="eb40a3a7-cef4-47ea-8233-2fdcda51cdf1" providerId="ADAL" clId="{29379D37-9C18-4E7B-8AF0-25181C7154CE}" dt="2026-06-10T12:24:32.124" v="488"/>
          <ac:spMkLst>
            <pc:docMk/>
            <pc:sldMk cId="3398697615" sldId="292"/>
            <ac:spMk id="40" creationId="{37183235-3983-51C3-82CF-0E6A38E75419}"/>
          </ac:spMkLst>
        </pc:spChg>
        <pc:spChg chg="mod">
          <ac:chgData name="Thomas CORDIER" userId="eb40a3a7-cef4-47ea-8233-2fdcda51cdf1" providerId="ADAL" clId="{29379D37-9C18-4E7B-8AF0-25181C7154CE}" dt="2026-06-10T12:25:00.964" v="492" actId="1076"/>
          <ac:spMkLst>
            <pc:docMk/>
            <pc:sldMk cId="3398697615" sldId="292"/>
            <ac:spMk id="42" creationId="{D05C2781-1C6A-8D97-D0C4-C5087A55AE76}"/>
          </ac:spMkLst>
        </pc:spChg>
        <pc:spChg chg="mod">
          <ac:chgData name="Thomas CORDIER" userId="eb40a3a7-cef4-47ea-8233-2fdcda51cdf1" providerId="ADAL" clId="{29379D37-9C18-4E7B-8AF0-25181C7154CE}" dt="2026-06-10T12:23:20.859" v="483" actId="20577"/>
          <ac:spMkLst>
            <pc:docMk/>
            <pc:sldMk cId="3398697615" sldId="292"/>
            <ac:spMk id="48" creationId="{1EC955E6-CE2F-B8F1-0D65-A7625F50A235}"/>
          </ac:spMkLst>
        </pc:spChg>
        <pc:spChg chg="mod">
          <ac:chgData name="Thomas CORDIER" userId="eb40a3a7-cef4-47ea-8233-2fdcda51cdf1" providerId="ADAL" clId="{29379D37-9C18-4E7B-8AF0-25181C7154CE}" dt="2026-06-10T12:27:49.230" v="521" actId="20577"/>
          <ac:spMkLst>
            <pc:docMk/>
            <pc:sldMk cId="3398697615" sldId="292"/>
            <ac:spMk id="60" creationId="{1093DFD5-A90B-81EB-57A0-462423E2165A}"/>
          </ac:spMkLst>
        </pc:spChg>
        <pc:spChg chg="mod">
          <ac:chgData name="Thomas CORDIER" userId="eb40a3a7-cef4-47ea-8233-2fdcda51cdf1" providerId="ADAL" clId="{29379D37-9C18-4E7B-8AF0-25181C7154CE}" dt="2026-06-16T13:27:53.072" v="624" actId="20577"/>
          <ac:spMkLst>
            <pc:docMk/>
            <pc:sldMk cId="3398697615" sldId="292"/>
            <ac:spMk id="116" creationId="{102A5BCB-8BC2-E2C0-E33A-44A6BFE8B439}"/>
          </ac:spMkLst>
        </pc:spChg>
        <pc:grpChg chg="add mod">
          <ac:chgData name="Thomas CORDIER" userId="eb40a3a7-cef4-47ea-8233-2fdcda51cdf1" providerId="ADAL" clId="{29379D37-9C18-4E7B-8AF0-25181C7154CE}" dt="2026-06-10T12:24:49.053" v="490" actId="1076"/>
          <ac:grpSpMkLst>
            <pc:docMk/>
            <pc:sldMk cId="3398697615" sldId="292"/>
            <ac:grpSpMk id="34" creationId="{1F36E384-BA79-AF4B-DF72-A8572475B343}"/>
          </ac:grpSpMkLst>
        </pc:grpChg>
        <pc:grpChg chg="mod">
          <ac:chgData name="Thomas CORDIER" userId="eb40a3a7-cef4-47ea-8233-2fdcda51cdf1" providerId="ADAL" clId="{29379D37-9C18-4E7B-8AF0-25181C7154CE}" dt="2026-06-10T12:24:32.124" v="488"/>
          <ac:grpSpMkLst>
            <pc:docMk/>
            <pc:sldMk cId="3398697615" sldId="292"/>
            <ac:grpSpMk id="35" creationId="{0BB27609-2602-BD00-1265-2CBEDFE012E6}"/>
          </ac:grpSpMkLst>
        </pc:grpChg>
        <pc:grpChg chg="mod">
          <ac:chgData name="Thomas CORDIER" userId="eb40a3a7-cef4-47ea-8233-2fdcda51cdf1" providerId="ADAL" clId="{29379D37-9C18-4E7B-8AF0-25181C7154CE}" dt="2026-06-10T12:23:49.619" v="484" actId="1076"/>
          <ac:grpSpMkLst>
            <pc:docMk/>
            <pc:sldMk cId="3398697615" sldId="292"/>
            <ac:grpSpMk id="43" creationId="{FF128EA2-86A6-E04F-FDCB-99E8DB71A7F9}"/>
          </ac:grpSpMkLst>
        </pc:grpChg>
        <pc:grpChg chg="mod">
          <ac:chgData name="Thomas CORDIER" userId="eb40a3a7-cef4-47ea-8233-2fdcda51cdf1" providerId="ADAL" clId="{29379D37-9C18-4E7B-8AF0-25181C7154CE}" dt="2026-06-10T12:23:57.947" v="486" actId="1076"/>
          <ac:grpSpMkLst>
            <pc:docMk/>
            <pc:sldMk cId="3398697615" sldId="292"/>
            <ac:grpSpMk id="111" creationId="{15DBFA32-429F-8B20-1DFE-17E72F28D73B}"/>
          </ac:grpSpMkLst>
        </pc:grpChg>
        <pc:grpChg chg="mod">
          <ac:chgData name="Thomas CORDIER" userId="eb40a3a7-cef4-47ea-8233-2fdcda51cdf1" providerId="ADAL" clId="{29379D37-9C18-4E7B-8AF0-25181C7154CE}" dt="2026-06-10T12:23:54.700" v="485" actId="1076"/>
          <ac:grpSpMkLst>
            <pc:docMk/>
            <pc:sldMk cId="3398697615" sldId="292"/>
            <ac:grpSpMk id="150" creationId="{F71E1BD8-8E3E-2F77-2730-EBBDFF165931}"/>
          </ac:grpSpMkLst>
        </pc:grpChg>
        <pc:cxnChg chg="mod">
          <ac:chgData name="Thomas CORDIER" userId="eb40a3a7-cef4-47ea-8233-2fdcda51cdf1" providerId="ADAL" clId="{29379D37-9C18-4E7B-8AF0-25181C7154CE}" dt="2026-06-10T12:25:17.222" v="495" actId="14100"/>
          <ac:cxnSpMkLst>
            <pc:docMk/>
            <pc:sldMk cId="3398697615" sldId="292"/>
            <ac:cxnSpMk id="38" creationId="{FB823637-D71E-1D46-4558-5936392707A1}"/>
          </ac:cxnSpMkLst>
        </pc:cxnChg>
      </pc:sldChg>
      <pc:sldChg chg="modSp mod">
        <pc:chgData name="Thomas CORDIER" userId="eb40a3a7-cef4-47ea-8233-2fdcda51cdf1" providerId="ADAL" clId="{29379D37-9C18-4E7B-8AF0-25181C7154CE}" dt="2026-06-16T13:38:04.180" v="761" actId="1076"/>
        <pc:sldMkLst>
          <pc:docMk/>
          <pc:sldMk cId="3301253710" sldId="293"/>
        </pc:sldMkLst>
        <pc:spChg chg="mod">
          <ac:chgData name="Thomas CORDIER" userId="eb40a3a7-cef4-47ea-8233-2fdcda51cdf1" providerId="ADAL" clId="{29379D37-9C18-4E7B-8AF0-25181C7154CE}" dt="2026-06-10T12:26:25.649" v="508" actId="20577"/>
          <ac:spMkLst>
            <pc:docMk/>
            <pc:sldMk cId="3301253710" sldId="293"/>
            <ac:spMk id="48" creationId="{5E9D6C8D-46C5-117E-A042-D91373C2A737}"/>
          </ac:spMkLst>
        </pc:spChg>
        <pc:spChg chg="mod">
          <ac:chgData name="Thomas CORDIER" userId="eb40a3a7-cef4-47ea-8233-2fdcda51cdf1" providerId="ADAL" clId="{29379D37-9C18-4E7B-8AF0-25181C7154CE}" dt="2026-06-16T13:28:23" v="627" actId="20577"/>
          <ac:spMkLst>
            <pc:docMk/>
            <pc:sldMk cId="3301253710" sldId="293"/>
            <ac:spMk id="60" creationId="{1F2E8360-56C3-DCA1-E848-469B1C4FCDE3}"/>
          </ac:spMkLst>
        </pc:spChg>
        <pc:spChg chg="mod">
          <ac:chgData name="Thomas CORDIER" userId="eb40a3a7-cef4-47ea-8233-2fdcda51cdf1" providerId="ADAL" clId="{29379D37-9C18-4E7B-8AF0-25181C7154CE}" dt="2026-06-16T13:28:33.897" v="629" actId="20577"/>
          <ac:spMkLst>
            <pc:docMk/>
            <pc:sldMk cId="3301253710" sldId="293"/>
            <ac:spMk id="116" creationId="{1EE6259D-2A9B-B90F-C591-D123751ACB45}"/>
          </ac:spMkLst>
        </pc:spChg>
        <pc:spChg chg="mod">
          <ac:chgData name="Thomas CORDIER" userId="eb40a3a7-cef4-47ea-8233-2fdcda51cdf1" providerId="ADAL" clId="{29379D37-9C18-4E7B-8AF0-25181C7154CE}" dt="2026-06-10T12:26:13.128" v="506" actId="20577"/>
          <ac:spMkLst>
            <pc:docMk/>
            <pc:sldMk cId="3301253710" sldId="293"/>
            <ac:spMk id="156" creationId="{5A4FCB50-8E87-FA4D-EFBC-2E7EAD948152}"/>
          </ac:spMkLst>
        </pc:spChg>
        <pc:grpChg chg="mod">
          <ac:chgData name="Thomas CORDIER" userId="eb40a3a7-cef4-47ea-8233-2fdcda51cdf1" providerId="ADAL" clId="{29379D37-9C18-4E7B-8AF0-25181C7154CE}" dt="2026-06-16T13:38:04.180" v="761" actId="1076"/>
          <ac:grpSpMkLst>
            <pc:docMk/>
            <pc:sldMk cId="3301253710" sldId="293"/>
            <ac:grpSpMk id="24" creationId="{45DAD529-2F24-FA6F-6D28-CED74FB184E4}"/>
          </ac:grpSpMkLst>
        </pc:grpChg>
        <pc:grpChg chg="mod">
          <ac:chgData name="Thomas CORDIER" userId="eb40a3a7-cef4-47ea-8233-2fdcda51cdf1" providerId="ADAL" clId="{29379D37-9C18-4E7B-8AF0-25181C7154CE}" dt="2026-06-16T13:28:20.931" v="625" actId="1076"/>
          <ac:grpSpMkLst>
            <pc:docMk/>
            <pc:sldMk cId="3301253710" sldId="293"/>
            <ac:grpSpMk id="74" creationId="{015A0835-4230-37F5-A9C7-C797533FE933}"/>
          </ac:grpSpMkLst>
        </pc:grpChg>
        <pc:grpChg chg="mod">
          <ac:chgData name="Thomas CORDIER" userId="eb40a3a7-cef4-47ea-8233-2fdcda51cdf1" providerId="ADAL" clId="{29379D37-9C18-4E7B-8AF0-25181C7154CE}" dt="2026-06-16T13:28:46.951" v="631" actId="1076"/>
          <ac:grpSpMkLst>
            <pc:docMk/>
            <pc:sldMk cId="3301253710" sldId="293"/>
            <ac:grpSpMk id="111" creationId="{6E3B23B1-93BD-5D24-501D-EA1E63FDAC2C}"/>
          </ac:grpSpMkLst>
        </pc:grpChg>
        <pc:grpChg chg="mod">
          <ac:chgData name="Thomas CORDIER" userId="eb40a3a7-cef4-47ea-8233-2fdcda51cdf1" providerId="ADAL" clId="{29379D37-9C18-4E7B-8AF0-25181C7154CE}" dt="2026-06-16T13:28:51.049" v="632" actId="1076"/>
          <ac:grpSpMkLst>
            <pc:docMk/>
            <pc:sldMk cId="3301253710" sldId="293"/>
            <ac:grpSpMk id="150" creationId="{45EA8C54-B234-8621-A2D1-C17785A9AF1D}"/>
          </ac:grpSpMkLst>
        </pc:grpChg>
        <pc:picChg chg="mod">
          <ac:chgData name="Thomas CORDIER" userId="eb40a3a7-cef4-47ea-8233-2fdcda51cdf1" providerId="ADAL" clId="{29379D37-9C18-4E7B-8AF0-25181C7154CE}" dt="2026-06-16T13:28:40.287" v="630" actId="1076"/>
          <ac:picMkLst>
            <pc:docMk/>
            <pc:sldMk cId="3301253710" sldId="293"/>
            <ac:picMk id="5" creationId="{0184B3E2-4659-852E-FCAC-9FE702BC6B74}"/>
          </ac:picMkLst>
        </pc:picChg>
      </pc:sldChg>
      <pc:sldChg chg="addSp delSp modSp mod">
        <pc:chgData name="Thomas CORDIER" userId="eb40a3a7-cef4-47ea-8233-2fdcda51cdf1" providerId="ADAL" clId="{29379D37-9C18-4E7B-8AF0-25181C7154CE}" dt="2026-06-16T13:37:47.672" v="760" actId="1076"/>
        <pc:sldMkLst>
          <pc:docMk/>
          <pc:sldMk cId="2750266560" sldId="294"/>
        </pc:sldMkLst>
        <pc:spChg chg="mod">
          <ac:chgData name="Thomas CORDIER" userId="eb40a3a7-cef4-47ea-8233-2fdcda51cdf1" providerId="ADAL" clId="{29379D37-9C18-4E7B-8AF0-25181C7154CE}" dt="2026-06-16T13:37:42.971" v="759" actId="1076"/>
          <ac:spMkLst>
            <pc:docMk/>
            <pc:sldMk cId="2750266560" sldId="294"/>
            <ac:spMk id="53" creationId="{C061E14C-A585-DDAA-6F8D-3C112666DCDC}"/>
          </ac:spMkLst>
        </pc:spChg>
        <pc:spChg chg="mod">
          <ac:chgData name="Thomas CORDIER" userId="eb40a3a7-cef4-47ea-8233-2fdcda51cdf1" providerId="ADAL" clId="{29379D37-9C18-4E7B-8AF0-25181C7154CE}" dt="2026-06-10T12:27:16.830" v="512" actId="1076"/>
          <ac:spMkLst>
            <pc:docMk/>
            <pc:sldMk cId="2750266560" sldId="294"/>
            <ac:spMk id="55" creationId="{A6E2519C-A7CE-9DFE-E876-94CBA2AB63F1}"/>
          </ac:spMkLst>
        </pc:spChg>
        <pc:spChg chg="mod">
          <ac:chgData name="Thomas CORDIER" userId="eb40a3a7-cef4-47ea-8233-2fdcda51cdf1" providerId="ADAL" clId="{29379D37-9C18-4E7B-8AF0-25181C7154CE}" dt="2026-06-16T13:37:47.672" v="760" actId="1076"/>
          <ac:spMkLst>
            <pc:docMk/>
            <pc:sldMk cId="2750266560" sldId="294"/>
            <ac:spMk id="64" creationId="{58845753-6CD3-F465-C94D-983C434BAF46}"/>
          </ac:spMkLst>
        </pc:spChg>
        <pc:spChg chg="mod">
          <ac:chgData name="Thomas CORDIER" userId="eb40a3a7-cef4-47ea-8233-2fdcda51cdf1" providerId="ADAL" clId="{29379D37-9C18-4E7B-8AF0-25181C7154CE}" dt="2026-06-16T13:37:42.971" v="759" actId="1076"/>
          <ac:spMkLst>
            <pc:docMk/>
            <pc:sldMk cId="2750266560" sldId="294"/>
            <ac:spMk id="65" creationId="{A6E1C854-EFF7-DF7B-07F0-BE0DB1F63CE6}"/>
          </ac:spMkLst>
        </pc:spChg>
        <pc:spChg chg="mod">
          <ac:chgData name="Thomas CORDIER" userId="eb40a3a7-cef4-47ea-8233-2fdcda51cdf1" providerId="ADAL" clId="{29379D37-9C18-4E7B-8AF0-25181C7154CE}" dt="2026-06-10T12:30:03.853" v="540" actId="14100"/>
          <ac:spMkLst>
            <pc:docMk/>
            <pc:sldMk cId="2750266560" sldId="294"/>
            <ac:spMk id="69" creationId="{C0CE0F60-AEE5-627F-7054-3737F6DD1DAD}"/>
          </ac:spMkLst>
        </pc:spChg>
        <pc:spChg chg="mod">
          <ac:chgData name="Thomas CORDIER" userId="eb40a3a7-cef4-47ea-8233-2fdcda51cdf1" providerId="ADAL" clId="{29379D37-9C18-4E7B-8AF0-25181C7154CE}" dt="2026-06-10T12:30:08.564" v="541" actId="1076"/>
          <ac:spMkLst>
            <pc:docMk/>
            <pc:sldMk cId="2750266560" sldId="294"/>
            <ac:spMk id="70" creationId="{6DFD1AB6-1FF1-F69E-A61B-A4CAB65951D9}"/>
          </ac:spMkLst>
        </pc:spChg>
        <pc:spChg chg="mod">
          <ac:chgData name="Thomas CORDIER" userId="eb40a3a7-cef4-47ea-8233-2fdcda51cdf1" providerId="ADAL" clId="{29379D37-9C18-4E7B-8AF0-25181C7154CE}" dt="2026-06-10T12:29:50.983" v="538"/>
          <ac:spMkLst>
            <pc:docMk/>
            <pc:sldMk cId="2750266560" sldId="294"/>
            <ac:spMk id="72" creationId="{ECD6FA41-B773-1084-4EE8-63861498BF18}"/>
          </ac:spMkLst>
        </pc:spChg>
        <pc:spChg chg="mod">
          <ac:chgData name="Thomas CORDIER" userId="eb40a3a7-cef4-47ea-8233-2fdcda51cdf1" providerId="ADAL" clId="{29379D37-9C18-4E7B-8AF0-25181C7154CE}" dt="2026-06-10T12:29:50.983" v="538"/>
          <ac:spMkLst>
            <pc:docMk/>
            <pc:sldMk cId="2750266560" sldId="294"/>
            <ac:spMk id="75" creationId="{11A1EF99-35BA-B11F-4CC1-52E004AA9A31}"/>
          </ac:spMkLst>
        </pc:spChg>
        <pc:grpChg chg="mod">
          <ac:chgData name="Thomas CORDIER" userId="eb40a3a7-cef4-47ea-8233-2fdcda51cdf1" providerId="ADAL" clId="{29379D37-9C18-4E7B-8AF0-25181C7154CE}" dt="2026-06-10T12:30:19.503" v="543" actId="1076"/>
          <ac:grpSpMkLst>
            <pc:docMk/>
            <pc:sldMk cId="2750266560" sldId="294"/>
            <ac:grpSpMk id="9" creationId="{DE4FFBCC-8DAA-5F2A-825D-3D8366CCD74E}"/>
          </ac:grpSpMkLst>
        </pc:grpChg>
        <pc:grpChg chg="add mod">
          <ac:chgData name="Thomas CORDIER" userId="eb40a3a7-cef4-47ea-8233-2fdcda51cdf1" providerId="ADAL" clId="{29379D37-9C18-4E7B-8AF0-25181C7154CE}" dt="2026-06-16T13:37:32.724" v="757" actId="1076"/>
          <ac:grpSpMkLst>
            <pc:docMk/>
            <pc:sldMk cId="2750266560" sldId="294"/>
            <ac:grpSpMk id="41" creationId="{2310113B-8F03-DCF1-28C9-35EEB15877FF}"/>
          </ac:grpSpMkLst>
        </pc:grpChg>
        <pc:grpChg chg="add mod">
          <ac:chgData name="Thomas CORDIER" userId="eb40a3a7-cef4-47ea-8233-2fdcda51cdf1" providerId="ADAL" clId="{29379D37-9C18-4E7B-8AF0-25181C7154CE}" dt="2026-06-10T12:30:29.994" v="544" actId="1076"/>
          <ac:grpSpMkLst>
            <pc:docMk/>
            <pc:sldMk cId="2750266560" sldId="294"/>
            <ac:grpSpMk id="68" creationId="{8B1E6B61-B93C-BFA1-0564-26D311C68F57}"/>
          </ac:grpSpMkLst>
        </pc:grpChg>
        <pc:grpChg chg="mod">
          <ac:chgData name="Thomas CORDIER" userId="eb40a3a7-cef4-47ea-8233-2fdcda51cdf1" providerId="ADAL" clId="{29379D37-9C18-4E7B-8AF0-25181C7154CE}" dt="2026-06-10T12:29:02.066" v="534" actId="1076"/>
          <ac:grpSpMkLst>
            <pc:docMk/>
            <pc:sldMk cId="2750266560" sldId="294"/>
            <ac:grpSpMk id="150" creationId="{CA4E4CEB-0317-4B19-CACE-0DCEDAEFDA73}"/>
          </ac:grpSpMkLst>
        </pc:grpChg>
        <pc:cxnChg chg="mod">
          <ac:chgData name="Thomas CORDIER" userId="eb40a3a7-cef4-47ea-8233-2fdcda51cdf1" providerId="ADAL" clId="{29379D37-9C18-4E7B-8AF0-25181C7154CE}" dt="2026-06-16T13:37:35.769" v="758" actId="14100"/>
          <ac:cxnSpMkLst>
            <pc:docMk/>
            <pc:sldMk cId="2750266560" sldId="294"/>
            <ac:cxnSpMk id="59" creationId="{DB8EAE1D-2086-EBA4-82BA-F91D11BB76F6}"/>
          </ac:cxnSpMkLst>
        </pc:cxnChg>
        <pc:cxnChg chg="mod">
          <ac:chgData name="Thomas CORDIER" userId="eb40a3a7-cef4-47ea-8233-2fdcda51cdf1" providerId="ADAL" clId="{29379D37-9C18-4E7B-8AF0-25181C7154CE}" dt="2026-06-10T12:30:13.101" v="542" actId="14100"/>
          <ac:cxnSpMkLst>
            <pc:docMk/>
            <pc:sldMk cId="2750266560" sldId="294"/>
            <ac:cxnSpMk id="71" creationId="{D4C161DE-9ABB-1A8C-352D-EDAA1384FA91}"/>
          </ac:cxnSpMkLst>
        </pc:cxnChg>
      </pc:sldChg>
      <pc:sldChg chg="addSp delSp modSp mod">
        <pc:chgData name="Thomas CORDIER" userId="eb40a3a7-cef4-47ea-8233-2fdcda51cdf1" providerId="ADAL" clId="{29379D37-9C18-4E7B-8AF0-25181C7154CE}" dt="2026-06-16T13:30:56.646" v="637" actId="20577"/>
        <pc:sldMkLst>
          <pc:docMk/>
          <pc:sldMk cId="4223732669" sldId="295"/>
        </pc:sldMkLst>
        <pc:spChg chg="mod">
          <ac:chgData name="Thomas CORDIER" userId="eb40a3a7-cef4-47ea-8233-2fdcda51cdf1" providerId="ADAL" clId="{29379D37-9C18-4E7B-8AF0-25181C7154CE}" dt="2026-06-10T12:33:42.140" v="564" actId="20577"/>
          <ac:spMkLst>
            <pc:docMk/>
            <pc:sldMk cId="4223732669" sldId="295"/>
            <ac:spMk id="2" creationId="{12E647A7-38FA-E890-9E97-2D826BE09BF2}"/>
          </ac:spMkLst>
        </pc:spChg>
        <pc:spChg chg="mod">
          <ac:chgData name="Thomas CORDIER" userId="eb40a3a7-cef4-47ea-8233-2fdcda51cdf1" providerId="ADAL" clId="{29379D37-9C18-4E7B-8AF0-25181C7154CE}" dt="2026-06-10T12:32:42.201" v="554" actId="1076"/>
          <ac:spMkLst>
            <pc:docMk/>
            <pc:sldMk cId="4223732669" sldId="295"/>
            <ac:spMk id="9" creationId="{9A5B00D8-1B8B-8351-F843-B1C790EB7BF1}"/>
          </ac:spMkLst>
        </pc:spChg>
        <pc:spChg chg="mod">
          <ac:chgData name="Thomas CORDIER" userId="eb40a3a7-cef4-47ea-8233-2fdcda51cdf1" providerId="ADAL" clId="{29379D37-9C18-4E7B-8AF0-25181C7154CE}" dt="2026-06-10T12:32:37.770" v="553" actId="1076"/>
          <ac:spMkLst>
            <pc:docMk/>
            <pc:sldMk cId="4223732669" sldId="295"/>
            <ac:spMk id="12" creationId="{1DAD581D-EDE1-7EEA-7EBC-FEBDFE973113}"/>
          </ac:spMkLst>
        </pc:spChg>
        <pc:spChg chg="mod">
          <ac:chgData name="Thomas CORDIER" userId="eb40a3a7-cef4-47ea-8233-2fdcda51cdf1" providerId="ADAL" clId="{29379D37-9C18-4E7B-8AF0-25181C7154CE}" dt="2026-06-10T12:32:37.770" v="553" actId="1076"/>
          <ac:spMkLst>
            <pc:docMk/>
            <pc:sldMk cId="4223732669" sldId="295"/>
            <ac:spMk id="19" creationId="{C1F36F41-B044-3C52-20AD-D1D3FEA50750}"/>
          </ac:spMkLst>
        </pc:spChg>
        <pc:spChg chg="mod">
          <ac:chgData name="Thomas CORDIER" userId="eb40a3a7-cef4-47ea-8233-2fdcda51cdf1" providerId="ADAL" clId="{29379D37-9C18-4E7B-8AF0-25181C7154CE}" dt="2026-06-10T12:33:08.130" v="559" actId="1076"/>
          <ac:spMkLst>
            <pc:docMk/>
            <pc:sldMk cId="4223732669" sldId="295"/>
            <ac:spMk id="40" creationId="{21034709-E030-7CA4-3C21-41651C19DD84}"/>
          </ac:spMkLst>
        </pc:spChg>
        <pc:spChg chg="mod">
          <ac:chgData name="Thomas CORDIER" userId="eb40a3a7-cef4-47ea-8233-2fdcda51cdf1" providerId="ADAL" clId="{29379D37-9C18-4E7B-8AF0-25181C7154CE}" dt="2026-06-10T12:32:43.704" v="555"/>
          <ac:spMkLst>
            <pc:docMk/>
            <pc:sldMk cId="4223732669" sldId="295"/>
            <ac:spMk id="41" creationId="{240FA963-7CD2-B2C0-35BF-751FFA32CD98}"/>
          </ac:spMkLst>
        </pc:spChg>
        <pc:spChg chg="mod">
          <ac:chgData name="Thomas CORDIER" userId="eb40a3a7-cef4-47ea-8233-2fdcda51cdf1" providerId="ADAL" clId="{29379D37-9C18-4E7B-8AF0-25181C7154CE}" dt="2026-06-16T13:30:56.646" v="637" actId="20577"/>
          <ac:spMkLst>
            <pc:docMk/>
            <pc:sldMk cId="4223732669" sldId="295"/>
            <ac:spMk id="48" creationId="{82BCA8F7-8D6B-8025-EA6D-3F9148773E06}"/>
          </ac:spMkLst>
        </pc:spChg>
        <pc:spChg chg="mod">
          <ac:chgData name="Thomas CORDIER" userId="eb40a3a7-cef4-47ea-8233-2fdcda51cdf1" providerId="ADAL" clId="{29379D37-9C18-4E7B-8AF0-25181C7154CE}" dt="2026-06-10T12:33:03.498" v="558" actId="1076"/>
          <ac:spMkLst>
            <pc:docMk/>
            <pc:sldMk cId="4223732669" sldId="295"/>
            <ac:spMk id="51" creationId="{879D6634-B3DF-B154-4BB5-FBF385E3CF1B}"/>
          </ac:spMkLst>
        </pc:spChg>
        <pc:spChg chg="mod">
          <ac:chgData name="Thomas CORDIER" userId="eb40a3a7-cef4-47ea-8233-2fdcda51cdf1" providerId="ADAL" clId="{29379D37-9C18-4E7B-8AF0-25181C7154CE}" dt="2026-06-10T12:33:03.498" v="558" actId="1076"/>
          <ac:spMkLst>
            <pc:docMk/>
            <pc:sldMk cId="4223732669" sldId="295"/>
            <ac:spMk id="52" creationId="{1A0A4FDC-7BBC-62FE-074C-38D880177726}"/>
          </ac:spMkLst>
        </pc:spChg>
        <pc:spChg chg="mod">
          <ac:chgData name="Thomas CORDIER" userId="eb40a3a7-cef4-47ea-8233-2fdcda51cdf1" providerId="ADAL" clId="{29379D37-9C18-4E7B-8AF0-25181C7154CE}" dt="2026-06-16T13:30:10.380" v="635" actId="20577"/>
          <ac:spMkLst>
            <pc:docMk/>
            <pc:sldMk cId="4223732669" sldId="295"/>
            <ac:spMk id="60" creationId="{F99F14C8-0155-C008-73BD-989E4759BECC}"/>
          </ac:spMkLst>
        </pc:spChg>
        <pc:spChg chg="mod">
          <ac:chgData name="Thomas CORDIER" userId="eb40a3a7-cef4-47ea-8233-2fdcda51cdf1" providerId="ADAL" clId="{29379D37-9C18-4E7B-8AF0-25181C7154CE}" dt="2026-06-15T16:53:40.668" v="622" actId="20577"/>
          <ac:spMkLst>
            <pc:docMk/>
            <pc:sldMk cId="4223732669" sldId="295"/>
            <ac:spMk id="95" creationId="{8131726F-8579-4B38-2286-4FF942D6CB72}"/>
          </ac:spMkLst>
        </pc:spChg>
        <pc:spChg chg="mod">
          <ac:chgData name="Thomas CORDIER" userId="eb40a3a7-cef4-47ea-8233-2fdcda51cdf1" providerId="ADAL" clId="{29379D37-9C18-4E7B-8AF0-25181C7154CE}" dt="2026-06-10T12:33:30.315" v="562" actId="20577"/>
          <ac:spMkLst>
            <pc:docMk/>
            <pc:sldMk cId="4223732669" sldId="295"/>
            <ac:spMk id="156" creationId="{E5D7734D-7251-6DA2-8B04-11F1973AE202}"/>
          </ac:spMkLst>
        </pc:spChg>
        <pc:grpChg chg="mod">
          <ac:chgData name="Thomas CORDIER" userId="eb40a3a7-cef4-47ea-8233-2fdcda51cdf1" providerId="ADAL" clId="{29379D37-9C18-4E7B-8AF0-25181C7154CE}" dt="2026-06-10T12:31:26.737" v="545" actId="1076"/>
          <ac:grpSpMkLst>
            <pc:docMk/>
            <pc:sldMk cId="4223732669" sldId="295"/>
            <ac:grpSpMk id="38" creationId="{D54361F2-8C9A-93A3-EE00-E9C725D91B2B}"/>
          </ac:grpSpMkLst>
        </pc:grpChg>
        <pc:grpChg chg="add mod">
          <ac:chgData name="Thomas CORDIER" userId="eb40a3a7-cef4-47ea-8233-2fdcda51cdf1" providerId="ADAL" clId="{29379D37-9C18-4E7B-8AF0-25181C7154CE}" dt="2026-06-10T12:33:19.163" v="560" actId="1076"/>
          <ac:grpSpMkLst>
            <pc:docMk/>
            <pc:sldMk cId="4223732669" sldId="295"/>
            <ac:grpSpMk id="39" creationId="{CF9487DA-3E59-3152-A071-A86B6FE57729}"/>
          </ac:grpSpMkLst>
        </pc:grpChg>
        <pc:grpChg chg="mod">
          <ac:chgData name="Thomas CORDIER" userId="eb40a3a7-cef4-47ea-8233-2fdcda51cdf1" providerId="ADAL" clId="{29379D37-9C18-4E7B-8AF0-25181C7154CE}" dt="2026-06-16T13:30:07.921" v="633" actId="1076"/>
          <ac:grpSpMkLst>
            <pc:docMk/>
            <pc:sldMk cId="4223732669" sldId="295"/>
            <ac:grpSpMk id="74" creationId="{7B4DDD12-6D10-A48F-8667-1F8E51EA611C}"/>
          </ac:grpSpMkLst>
        </pc:grpChg>
        <pc:grpChg chg="mod">
          <ac:chgData name="Thomas CORDIER" userId="eb40a3a7-cef4-47ea-8233-2fdcda51cdf1" providerId="ADAL" clId="{29379D37-9C18-4E7B-8AF0-25181C7154CE}" dt="2026-06-10T12:31:55.353" v="548" actId="1076"/>
          <ac:grpSpMkLst>
            <pc:docMk/>
            <pc:sldMk cId="4223732669" sldId="295"/>
            <ac:grpSpMk id="98" creationId="{4806DE53-F44D-97FE-DC7C-53B721D4C370}"/>
          </ac:grpSpMkLst>
        </pc:grpChg>
        <pc:grpChg chg="mod">
          <ac:chgData name="Thomas CORDIER" userId="eb40a3a7-cef4-47ea-8233-2fdcda51cdf1" providerId="ADAL" clId="{29379D37-9C18-4E7B-8AF0-25181C7154CE}" dt="2026-06-10T12:31:43.181" v="547" actId="1076"/>
          <ac:grpSpMkLst>
            <pc:docMk/>
            <pc:sldMk cId="4223732669" sldId="295"/>
            <ac:grpSpMk id="122" creationId="{917EE1DB-5A07-1F37-84BD-57DF1ADDF744}"/>
          </ac:grpSpMkLst>
        </pc:grpChg>
        <pc:cxnChg chg="mod">
          <ac:chgData name="Thomas CORDIER" userId="eb40a3a7-cef4-47ea-8233-2fdcda51cdf1" providerId="ADAL" clId="{29379D37-9C18-4E7B-8AF0-25181C7154CE}" dt="2026-06-10T12:32:37.770" v="553" actId="1076"/>
          <ac:cxnSpMkLst>
            <pc:docMk/>
            <pc:sldMk cId="4223732669" sldId="295"/>
            <ac:cxnSpMk id="14" creationId="{0B5E3D7B-8793-AC83-8ABD-A51323821B62}"/>
          </ac:cxnSpMkLst>
        </pc:cxnChg>
        <pc:cxnChg chg="mod">
          <ac:chgData name="Thomas CORDIER" userId="eb40a3a7-cef4-47ea-8233-2fdcda51cdf1" providerId="ADAL" clId="{29379D37-9C18-4E7B-8AF0-25181C7154CE}" dt="2026-06-10T12:32:56.209" v="557" actId="14100"/>
          <ac:cxnSpMkLst>
            <pc:docMk/>
            <pc:sldMk cId="4223732669" sldId="295"/>
            <ac:cxnSpMk id="42" creationId="{ECA5B3A5-D2C3-028A-E3ED-54420560D935}"/>
          </ac:cxnSpMkLst>
        </pc:cxnChg>
      </pc:sldChg>
      <pc:sldChg chg="modSp mod">
        <pc:chgData name="Thomas CORDIER" userId="eb40a3a7-cef4-47ea-8233-2fdcda51cdf1" providerId="ADAL" clId="{29379D37-9C18-4E7B-8AF0-25181C7154CE}" dt="2026-06-10T12:35:55.024" v="594" actId="20577"/>
        <pc:sldMkLst>
          <pc:docMk/>
          <pc:sldMk cId="2805079466" sldId="296"/>
        </pc:sldMkLst>
        <pc:spChg chg="mod">
          <ac:chgData name="Thomas CORDIER" userId="eb40a3a7-cef4-47ea-8233-2fdcda51cdf1" providerId="ADAL" clId="{29379D37-9C18-4E7B-8AF0-25181C7154CE}" dt="2026-06-10T12:35:39.095" v="590" actId="20577"/>
          <ac:spMkLst>
            <pc:docMk/>
            <pc:sldMk cId="2805079466" sldId="296"/>
            <ac:spMk id="22" creationId="{A8B1D6D7-A9AB-F674-CD18-17C4EF3E90F5}"/>
          </ac:spMkLst>
        </pc:spChg>
        <pc:spChg chg="mod">
          <ac:chgData name="Thomas CORDIER" userId="eb40a3a7-cef4-47ea-8233-2fdcda51cdf1" providerId="ADAL" clId="{29379D37-9C18-4E7B-8AF0-25181C7154CE}" dt="2026-06-10T12:35:55.024" v="594" actId="20577"/>
          <ac:spMkLst>
            <pc:docMk/>
            <pc:sldMk cId="2805079466" sldId="296"/>
            <ac:spMk id="48" creationId="{1D203545-90FC-2CCD-8D4A-714671E0A441}"/>
          </ac:spMkLst>
        </pc:spChg>
        <pc:spChg chg="mod">
          <ac:chgData name="Thomas CORDIER" userId="eb40a3a7-cef4-47ea-8233-2fdcda51cdf1" providerId="ADAL" clId="{29379D37-9C18-4E7B-8AF0-25181C7154CE}" dt="2026-06-10T12:34:26.893" v="569" actId="1076"/>
          <ac:spMkLst>
            <pc:docMk/>
            <pc:sldMk cId="2805079466" sldId="296"/>
            <ac:spMk id="106" creationId="{46D6216D-DAF4-D13D-C5C7-22324BD5361F}"/>
          </ac:spMkLst>
        </pc:spChg>
        <pc:spChg chg="mod">
          <ac:chgData name="Thomas CORDIER" userId="eb40a3a7-cef4-47ea-8233-2fdcda51cdf1" providerId="ADAL" clId="{29379D37-9C18-4E7B-8AF0-25181C7154CE}" dt="2026-06-10T12:35:14.126" v="584" actId="1076"/>
          <ac:spMkLst>
            <pc:docMk/>
            <pc:sldMk cId="2805079466" sldId="296"/>
            <ac:spMk id="112" creationId="{45B3AD9D-C5AD-CB13-02BE-D062C98BD323}"/>
          </ac:spMkLst>
        </pc:spChg>
        <pc:spChg chg="mod">
          <ac:chgData name="Thomas CORDIER" userId="eb40a3a7-cef4-47ea-8233-2fdcda51cdf1" providerId="ADAL" clId="{29379D37-9C18-4E7B-8AF0-25181C7154CE}" dt="2026-06-10T12:35:14.126" v="584" actId="1076"/>
          <ac:spMkLst>
            <pc:docMk/>
            <pc:sldMk cId="2805079466" sldId="296"/>
            <ac:spMk id="115" creationId="{97C67D1E-A4D2-3EFC-3488-8B2DB4FC0797}"/>
          </ac:spMkLst>
        </pc:spChg>
        <pc:spChg chg="mod">
          <ac:chgData name="Thomas CORDIER" userId="eb40a3a7-cef4-47ea-8233-2fdcda51cdf1" providerId="ADAL" clId="{29379D37-9C18-4E7B-8AF0-25181C7154CE}" dt="2026-06-10T12:35:14.126" v="584" actId="1076"/>
          <ac:spMkLst>
            <pc:docMk/>
            <pc:sldMk cId="2805079466" sldId="296"/>
            <ac:spMk id="116" creationId="{CE1A03B9-C534-6EF6-0C9C-5B084AF4144A}"/>
          </ac:spMkLst>
        </pc:spChg>
        <pc:spChg chg="mod">
          <ac:chgData name="Thomas CORDIER" userId="eb40a3a7-cef4-47ea-8233-2fdcda51cdf1" providerId="ADAL" clId="{29379D37-9C18-4E7B-8AF0-25181C7154CE}" dt="2026-06-10T12:35:29.054" v="586" actId="20577"/>
          <ac:spMkLst>
            <pc:docMk/>
            <pc:sldMk cId="2805079466" sldId="296"/>
            <ac:spMk id="156" creationId="{F1A0D374-AB67-24A3-3162-EDA336756FBB}"/>
          </ac:spMkLst>
        </pc:spChg>
        <pc:grpChg chg="mod">
          <ac:chgData name="Thomas CORDIER" userId="eb40a3a7-cef4-47ea-8233-2fdcda51cdf1" providerId="ADAL" clId="{29379D37-9C18-4E7B-8AF0-25181C7154CE}" dt="2026-06-10T12:34:23.140" v="568" actId="1076"/>
          <ac:grpSpMkLst>
            <pc:docMk/>
            <pc:sldMk cId="2805079466" sldId="296"/>
            <ac:grpSpMk id="2" creationId="{AE5AFF49-4086-2BB1-92DB-CF30EF4ACFD1}"/>
          </ac:grpSpMkLst>
        </pc:grpChg>
        <pc:grpChg chg="mod">
          <ac:chgData name="Thomas CORDIER" userId="eb40a3a7-cef4-47ea-8233-2fdcda51cdf1" providerId="ADAL" clId="{29379D37-9C18-4E7B-8AF0-25181C7154CE}" dt="2026-06-10T12:34:56.766" v="581" actId="1076"/>
          <ac:grpSpMkLst>
            <pc:docMk/>
            <pc:sldMk cId="2805079466" sldId="296"/>
            <ac:grpSpMk id="9" creationId="{47AAD934-BA1C-1BC7-D38B-CB15FF43971E}"/>
          </ac:grpSpMkLst>
        </pc:grpChg>
        <pc:grpChg chg="mod">
          <ac:chgData name="Thomas CORDIER" userId="eb40a3a7-cef4-47ea-8233-2fdcda51cdf1" providerId="ADAL" clId="{29379D37-9C18-4E7B-8AF0-25181C7154CE}" dt="2026-06-10T12:34:17.973" v="567" actId="1076"/>
          <ac:grpSpMkLst>
            <pc:docMk/>
            <pc:sldMk cId="2805079466" sldId="296"/>
            <ac:grpSpMk id="74" creationId="{FE53EE26-AC1A-F28B-5817-120626ED6036}"/>
          </ac:grpSpMkLst>
        </pc:grpChg>
        <pc:grpChg chg="mod">
          <ac:chgData name="Thomas CORDIER" userId="eb40a3a7-cef4-47ea-8233-2fdcda51cdf1" providerId="ADAL" clId="{29379D37-9C18-4E7B-8AF0-25181C7154CE}" dt="2026-06-10T12:35:00.830" v="582" actId="1076"/>
          <ac:grpSpMkLst>
            <pc:docMk/>
            <pc:sldMk cId="2805079466" sldId="296"/>
            <ac:grpSpMk id="111" creationId="{F5E1BA0E-9406-5CC5-48BB-6BDB887F009A}"/>
          </ac:grpSpMkLst>
        </pc:grpChg>
        <pc:cxnChg chg="mod">
          <ac:chgData name="Thomas CORDIER" userId="eb40a3a7-cef4-47ea-8233-2fdcda51cdf1" providerId="ADAL" clId="{29379D37-9C18-4E7B-8AF0-25181C7154CE}" dt="2026-06-10T12:35:06.414" v="583" actId="14100"/>
          <ac:cxnSpMkLst>
            <pc:docMk/>
            <pc:sldMk cId="2805079466" sldId="296"/>
            <ac:cxnSpMk id="114" creationId="{4D1406B4-1F66-5431-E6A4-20D9726E7A16}"/>
          </ac:cxnSpMkLst>
        </pc:cxnChg>
      </pc:sldChg>
      <pc:sldChg chg="addSp delSp modSp mod">
        <pc:chgData name="Thomas CORDIER" userId="eb40a3a7-cef4-47ea-8233-2fdcda51cdf1" providerId="ADAL" clId="{29379D37-9C18-4E7B-8AF0-25181C7154CE}" dt="2026-06-16T13:36:38.744" v="756" actId="6549"/>
        <pc:sldMkLst>
          <pc:docMk/>
          <pc:sldMk cId="3332800059" sldId="298"/>
        </pc:sldMkLst>
        <pc:spChg chg="mod">
          <ac:chgData name="Thomas CORDIER" userId="eb40a3a7-cef4-47ea-8233-2fdcda51cdf1" providerId="ADAL" clId="{29379D37-9C18-4E7B-8AF0-25181C7154CE}" dt="2026-06-10T12:36:58.833" v="606" actId="20577"/>
          <ac:spMkLst>
            <pc:docMk/>
            <pc:sldMk cId="3332800059" sldId="298"/>
            <ac:spMk id="21" creationId="{613A4AB0-E7E1-51DE-D301-32A1C51AE20C}"/>
          </ac:spMkLst>
        </pc:spChg>
        <pc:spChg chg="mod">
          <ac:chgData name="Thomas CORDIER" userId="eb40a3a7-cef4-47ea-8233-2fdcda51cdf1" providerId="ADAL" clId="{29379D37-9C18-4E7B-8AF0-25181C7154CE}" dt="2026-06-16T13:35:59.134" v="732" actId="20577"/>
          <ac:spMkLst>
            <pc:docMk/>
            <pc:sldMk cId="3332800059" sldId="298"/>
            <ac:spMk id="31" creationId="{8DBFBF17-14A8-94E4-A40F-FF200E2F088B}"/>
          </ac:spMkLst>
        </pc:spChg>
        <pc:spChg chg="mod">
          <ac:chgData name="Thomas CORDIER" userId="eb40a3a7-cef4-47ea-8233-2fdcda51cdf1" providerId="ADAL" clId="{29379D37-9C18-4E7B-8AF0-25181C7154CE}" dt="2026-06-16T13:32:40.929" v="649"/>
          <ac:spMkLst>
            <pc:docMk/>
            <pc:sldMk cId="3332800059" sldId="298"/>
            <ac:spMk id="36" creationId="{FAEDDBC5-1B46-82B4-7C0B-52A27BA0F8DB}"/>
          </ac:spMkLst>
        </pc:spChg>
        <pc:spChg chg="mod">
          <ac:chgData name="Thomas CORDIER" userId="eb40a3a7-cef4-47ea-8233-2fdcda51cdf1" providerId="ADAL" clId="{29379D37-9C18-4E7B-8AF0-25181C7154CE}" dt="2026-06-16T13:32:40.929" v="649"/>
          <ac:spMkLst>
            <pc:docMk/>
            <pc:sldMk cId="3332800059" sldId="298"/>
            <ac:spMk id="37" creationId="{A005A8C2-EFC7-58F6-2229-251FF35783FF}"/>
          </ac:spMkLst>
        </pc:spChg>
        <pc:spChg chg="mod">
          <ac:chgData name="Thomas CORDIER" userId="eb40a3a7-cef4-47ea-8233-2fdcda51cdf1" providerId="ADAL" clId="{29379D37-9C18-4E7B-8AF0-25181C7154CE}" dt="2026-06-16T13:32:40.929" v="649"/>
          <ac:spMkLst>
            <pc:docMk/>
            <pc:sldMk cId="3332800059" sldId="298"/>
            <ac:spMk id="39" creationId="{AB2E341A-793D-A909-B096-A0D052D085F2}"/>
          </ac:spMkLst>
        </pc:spChg>
        <pc:spChg chg="mod">
          <ac:chgData name="Thomas CORDIER" userId="eb40a3a7-cef4-47ea-8233-2fdcda51cdf1" providerId="ADAL" clId="{29379D37-9C18-4E7B-8AF0-25181C7154CE}" dt="2026-06-16T13:32:40.929" v="649"/>
          <ac:spMkLst>
            <pc:docMk/>
            <pc:sldMk cId="3332800059" sldId="298"/>
            <ac:spMk id="40" creationId="{F2269197-664A-689A-8FDA-05685659E9AE}"/>
          </ac:spMkLst>
        </pc:spChg>
        <pc:spChg chg="mod">
          <ac:chgData name="Thomas CORDIER" userId="eb40a3a7-cef4-47ea-8233-2fdcda51cdf1" providerId="ADAL" clId="{29379D37-9C18-4E7B-8AF0-25181C7154CE}" dt="2026-06-10T12:38:54.493" v="620" actId="20577"/>
          <ac:spMkLst>
            <pc:docMk/>
            <pc:sldMk cId="3332800059" sldId="298"/>
            <ac:spMk id="48" creationId="{D5CFDD1D-112A-A4B6-2F63-08FC125CB3B4}"/>
          </ac:spMkLst>
        </pc:spChg>
        <pc:spChg chg="mod">
          <ac:chgData name="Thomas CORDIER" userId="eb40a3a7-cef4-47ea-8233-2fdcda51cdf1" providerId="ADAL" clId="{29379D37-9C18-4E7B-8AF0-25181C7154CE}" dt="2026-06-16T13:34:28.572" v="685" actId="1076"/>
          <ac:spMkLst>
            <pc:docMk/>
            <pc:sldMk cId="3332800059" sldId="298"/>
            <ac:spMk id="53" creationId="{CACB2094-4435-5FD4-3795-FC2B86F5DD98}"/>
          </ac:spMkLst>
        </pc:spChg>
        <pc:spChg chg="mod">
          <ac:chgData name="Thomas CORDIER" userId="eb40a3a7-cef4-47ea-8233-2fdcda51cdf1" providerId="ADAL" clId="{29379D37-9C18-4E7B-8AF0-25181C7154CE}" dt="2026-06-16T13:34:02.266" v="679"/>
          <ac:spMkLst>
            <pc:docMk/>
            <pc:sldMk cId="3332800059" sldId="298"/>
            <ac:spMk id="54" creationId="{944DBD75-E2D0-0634-869A-CCEEDFF8E134}"/>
          </ac:spMkLst>
        </pc:spChg>
        <pc:spChg chg="mod">
          <ac:chgData name="Thomas CORDIER" userId="eb40a3a7-cef4-47ea-8233-2fdcda51cdf1" providerId="ADAL" clId="{29379D37-9C18-4E7B-8AF0-25181C7154CE}" dt="2026-06-16T13:36:11.023" v="748" actId="20577"/>
          <ac:spMkLst>
            <pc:docMk/>
            <pc:sldMk cId="3332800059" sldId="298"/>
            <ac:spMk id="56" creationId="{8ED79D52-85D9-F246-FD73-96AFC419ADA3}"/>
          </ac:spMkLst>
        </pc:spChg>
        <pc:spChg chg="mod">
          <ac:chgData name="Thomas CORDIER" userId="eb40a3a7-cef4-47ea-8233-2fdcda51cdf1" providerId="ADAL" clId="{29379D37-9C18-4E7B-8AF0-25181C7154CE}" dt="2026-06-16T13:34:45.117" v="699" actId="20577"/>
          <ac:spMkLst>
            <pc:docMk/>
            <pc:sldMk cId="3332800059" sldId="298"/>
            <ac:spMk id="57" creationId="{DD2311CE-40C1-686F-AF74-A840CE632840}"/>
          </ac:spMkLst>
        </pc:spChg>
        <pc:spChg chg="mod">
          <ac:chgData name="Thomas CORDIER" userId="eb40a3a7-cef4-47ea-8233-2fdcda51cdf1" providerId="ADAL" clId="{29379D37-9C18-4E7B-8AF0-25181C7154CE}" dt="2026-06-16T13:35:18.973" v="725" actId="20577"/>
          <ac:spMkLst>
            <pc:docMk/>
            <pc:sldMk cId="3332800059" sldId="298"/>
            <ac:spMk id="59" creationId="{E447BE03-6EAE-35E1-0584-250658DBFCFC}"/>
          </ac:spMkLst>
        </pc:spChg>
        <pc:spChg chg="mod">
          <ac:chgData name="Thomas CORDIER" userId="eb40a3a7-cef4-47ea-8233-2fdcda51cdf1" providerId="ADAL" clId="{29379D37-9C18-4E7B-8AF0-25181C7154CE}" dt="2026-06-16T13:36:15.078" v="751" actId="20577"/>
          <ac:spMkLst>
            <pc:docMk/>
            <pc:sldMk cId="3332800059" sldId="298"/>
            <ac:spMk id="60" creationId="{F9370E31-FDC3-CB1D-8685-23DD21C4A28B}"/>
          </ac:spMkLst>
        </pc:spChg>
        <pc:spChg chg="mod">
          <ac:chgData name="Thomas CORDIER" userId="eb40a3a7-cef4-47ea-8233-2fdcda51cdf1" providerId="ADAL" clId="{29379D37-9C18-4E7B-8AF0-25181C7154CE}" dt="2026-06-16T13:36:38.744" v="756" actId="6549"/>
          <ac:spMkLst>
            <pc:docMk/>
            <pc:sldMk cId="3332800059" sldId="298"/>
            <ac:spMk id="81" creationId="{00137095-4739-C4C3-ADC0-88CEA97DC8DF}"/>
          </ac:spMkLst>
        </pc:spChg>
        <pc:spChg chg="mod">
          <ac:chgData name="Thomas CORDIER" userId="eb40a3a7-cef4-47ea-8233-2fdcda51cdf1" providerId="ADAL" clId="{29379D37-9C18-4E7B-8AF0-25181C7154CE}" dt="2026-06-10T12:37:48.858" v="611" actId="1076"/>
          <ac:spMkLst>
            <pc:docMk/>
            <pc:sldMk cId="3332800059" sldId="298"/>
            <ac:spMk id="112" creationId="{E2ED4216-0E61-E980-6592-4AC5DD2DF58D}"/>
          </ac:spMkLst>
        </pc:spChg>
        <pc:spChg chg="mod">
          <ac:chgData name="Thomas CORDIER" userId="eb40a3a7-cef4-47ea-8233-2fdcda51cdf1" providerId="ADAL" clId="{29379D37-9C18-4E7B-8AF0-25181C7154CE}" dt="2026-06-10T12:37:48.858" v="611" actId="1076"/>
          <ac:spMkLst>
            <pc:docMk/>
            <pc:sldMk cId="3332800059" sldId="298"/>
            <ac:spMk id="115" creationId="{69178D09-96C9-16FB-1080-E6D05A4A3672}"/>
          </ac:spMkLst>
        </pc:spChg>
        <pc:spChg chg="mod">
          <ac:chgData name="Thomas CORDIER" userId="eb40a3a7-cef4-47ea-8233-2fdcda51cdf1" providerId="ADAL" clId="{29379D37-9C18-4E7B-8AF0-25181C7154CE}" dt="2026-06-10T12:38:24.812" v="615" actId="20577"/>
          <ac:spMkLst>
            <pc:docMk/>
            <pc:sldMk cId="3332800059" sldId="298"/>
            <ac:spMk id="116" creationId="{500CB7FD-C11E-B0FE-2939-D0746CA57F06}"/>
          </ac:spMkLst>
        </pc:spChg>
        <pc:spChg chg="mod">
          <ac:chgData name="Thomas CORDIER" userId="eb40a3a7-cef4-47ea-8233-2fdcda51cdf1" providerId="ADAL" clId="{29379D37-9C18-4E7B-8AF0-25181C7154CE}" dt="2026-06-10T12:36:26.928" v="597" actId="20577"/>
          <ac:spMkLst>
            <pc:docMk/>
            <pc:sldMk cId="3332800059" sldId="298"/>
            <ac:spMk id="127" creationId="{8897FCC9-BFFA-195E-E80E-8F532F51397F}"/>
          </ac:spMkLst>
        </pc:spChg>
        <pc:grpChg chg="mod">
          <ac:chgData name="Thomas CORDIER" userId="eb40a3a7-cef4-47ea-8233-2fdcda51cdf1" providerId="ADAL" clId="{29379D37-9C18-4E7B-8AF0-25181C7154CE}" dt="2026-06-10T12:37:10.305" v="607" actId="1076"/>
          <ac:grpSpMkLst>
            <pc:docMk/>
            <pc:sldMk cId="3332800059" sldId="298"/>
            <ac:grpSpMk id="2" creationId="{93BF2463-A33E-3835-DBAD-D40F15C428D9}"/>
          </ac:grpSpMkLst>
        </pc:grpChg>
        <pc:grpChg chg="add del mod">
          <ac:chgData name="Thomas CORDIER" userId="eb40a3a7-cef4-47ea-8233-2fdcda51cdf1" providerId="ADAL" clId="{29379D37-9C18-4E7B-8AF0-25181C7154CE}" dt="2026-06-16T13:33:01.962" v="651" actId="478"/>
          <ac:grpSpMkLst>
            <pc:docMk/>
            <pc:sldMk cId="3332800059" sldId="298"/>
            <ac:grpSpMk id="35" creationId="{9C4B4DB4-31F4-CAB8-1DBB-9B5AA4830A89}"/>
          </ac:grpSpMkLst>
        </pc:grpChg>
        <pc:grpChg chg="add del mod">
          <ac:chgData name="Thomas CORDIER" userId="eb40a3a7-cef4-47ea-8233-2fdcda51cdf1" providerId="ADAL" clId="{29379D37-9C18-4E7B-8AF0-25181C7154CE}" dt="2026-06-16T13:36:03.743" v="733" actId="478"/>
          <ac:grpSpMkLst>
            <pc:docMk/>
            <pc:sldMk cId="3332800059" sldId="298"/>
            <ac:grpSpMk id="41" creationId="{6B211DB9-6D60-BC70-A0D3-53E9998BCC3B}"/>
          </ac:grpSpMkLst>
        </pc:grpChg>
        <pc:grpChg chg="mod">
          <ac:chgData name="Thomas CORDIER" userId="eb40a3a7-cef4-47ea-8233-2fdcda51cdf1" providerId="ADAL" clId="{29379D37-9C18-4E7B-8AF0-25181C7154CE}" dt="2026-06-16T13:36:24.599" v="753" actId="1076"/>
          <ac:grpSpMkLst>
            <pc:docMk/>
            <pc:sldMk cId="3332800059" sldId="298"/>
            <ac:grpSpMk id="42" creationId="{46A0E90C-3884-EDC9-6880-4972D5F8A88E}"/>
          </ac:grpSpMkLst>
        </pc:grpChg>
        <pc:grpChg chg="mod">
          <ac:chgData name="Thomas CORDIER" userId="eb40a3a7-cef4-47ea-8233-2fdcda51cdf1" providerId="ADAL" clId="{29379D37-9C18-4E7B-8AF0-25181C7154CE}" dt="2026-06-10T12:38:44.388" v="618" actId="1076"/>
          <ac:grpSpMkLst>
            <pc:docMk/>
            <pc:sldMk cId="3332800059" sldId="298"/>
            <ac:grpSpMk id="51" creationId="{D1AA3ECF-7180-A22B-B412-7365EAC9FE1C}"/>
          </ac:grpSpMkLst>
        </pc:grpChg>
        <pc:grpChg chg="mod">
          <ac:chgData name="Thomas CORDIER" userId="eb40a3a7-cef4-47ea-8233-2fdcda51cdf1" providerId="ADAL" clId="{29379D37-9C18-4E7B-8AF0-25181C7154CE}" dt="2026-06-16T13:36:27.477" v="754" actId="1076"/>
          <ac:grpSpMkLst>
            <pc:docMk/>
            <pc:sldMk cId="3332800059" sldId="298"/>
            <ac:grpSpMk id="74" creationId="{6892A5B1-49E2-B18E-2293-E7621500F575}"/>
          </ac:grpSpMkLst>
        </pc:grpChg>
        <pc:grpChg chg="mod">
          <ac:chgData name="Thomas CORDIER" userId="eb40a3a7-cef4-47ea-8233-2fdcda51cdf1" providerId="ADAL" clId="{29379D37-9C18-4E7B-8AF0-25181C7154CE}" dt="2026-06-10T12:38:36.500" v="617" actId="1076"/>
          <ac:grpSpMkLst>
            <pc:docMk/>
            <pc:sldMk cId="3332800059" sldId="298"/>
            <ac:grpSpMk id="111" creationId="{F4E55FDD-B8CE-DDD9-08A9-295E3CA939BF}"/>
          </ac:grpSpMkLst>
        </pc:grpChg>
        <pc:grpChg chg="mod">
          <ac:chgData name="Thomas CORDIER" userId="eb40a3a7-cef4-47ea-8233-2fdcda51cdf1" providerId="ADAL" clId="{29379D37-9C18-4E7B-8AF0-25181C7154CE}" dt="2026-06-10T12:36:32.288" v="598" actId="1076"/>
          <ac:grpSpMkLst>
            <pc:docMk/>
            <pc:sldMk cId="3332800059" sldId="298"/>
            <ac:grpSpMk id="122" creationId="{4315ACDE-01EC-F268-6F48-3C4D4A0744CD}"/>
          </ac:grpSpMkLst>
        </pc:grpChg>
        <pc:grpChg chg="mod">
          <ac:chgData name="Thomas CORDIER" userId="eb40a3a7-cef4-47ea-8233-2fdcda51cdf1" providerId="ADAL" clId="{29379D37-9C18-4E7B-8AF0-25181C7154CE}" dt="2026-06-10T12:37:33.105" v="609" actId="1076"/>
          <ac:grpSpMkLst>
            <pc:docMk/>
            <pc:sldMk cId="3332800059" sldId="298"/>
            <ac:grpSpMk id="150" creationId="{34A00643-953E-0E9E-8E6D-EA53350BF80D}"/>
          </ac:grpSpMkLst>
        </pc:grpChg>
        <pc:grpChg chg="mod">
          <ac:chgData name="Thomas CORDIER" userId="eb40a3a7-cef4-47ea-8233-2fdcda51cdf1" providerId="ADAL" clId="{29379D37-9C18-4E7B-8AF0-25181C7154CE}" dt="2026-06-10T12:38:32.188" v="616" actId="1076"/>
          <ac:grpSpMkLst>
            <pc:docMk/>
            <pc:sldMk cId="3332800059" sldId="298"/>
            <ac:grpSpMk id="161" creationId="{E888818B-4017-0BFC-3580-805062062588}"/>
          </ac:grpSpMkLst>
        </pc:grpChg>
        <pc:cxnChg chg="mod">
          <ac:chgData name="Thomas CORDIER" userId="eb40a3a7-cef4-47ea-8233-2fdcda51cdf1" providerId="ADAL" clId="{29379D37-9C18-4E7B-8AF0-25181C7154CE}" dt="2026-06-16T13:32:40.929" v="649"/>
          <ac:cxnSpMkLst>
            <pc:docMk/>
            <pc:sldMk cId="3332800059" sldId="298"/>
            <ac:cxnSpMk id="38" creationId="{1E2F52D6-0093-20B5-432B-11208DE4C816}"/>
          </ac:cxnSpMkLst>
        </pc:cxnChg>
        <pc:cxnChg chg="mod">
          <ac:chgData name="Thomas CORDIER" userId="eb40a3a7-cef4-47ea-8233-2fdcda51cdf1" providerId="ADAL" clId="{29379D37-9C18-4E7B-8AF0-25181C7154CE}" dt="2026-06-16T13:34:17.257" v="683" actId="14100"/>
          <ac:cxnSpMkLst>
            <pc:docMk/>
            <pc:sldMk cId="3332800059" sldId="298"/>
            <ac:cxnSpMk id="55" creationId="{1A8F8B0C-C8F9-A2A7-D1B1-7809363473CF}"/>
          </ac:cxnSpMkLst>
        </pc:cxnChg>
        <pc:cxnChg chg="mod">
          <ac:chgData name="Thomas CORDIER" userId="eb40a3a7-cef4-47ea-8233-2fdcda51cdf1" providerId="ADAL" clId="{29379D37-9C18-4E7B-8AF0-25181C7154CE}" dt="2026-06-10T12:37:39.186" v="610" actId="14100"/>
          <ac:cxnSpMkLst>
            <pc:docMk/>
            <pc:sldMk cId="3332800059" sldId="298"/>
            <ac:cxnSpMk id="114" creationId="{DF8C21B5-6147-C38D-357B-B433C1D90F60}"/>
          </ac:cxnSpMkLst>
        </pc:cxnChg>
      </pc:sldChg>
      <pc:sldChg chg="modSp add mod ord">
        <pc:chgData name="Thomas CORDIER" userId="eb40a3a7-cef4-47ea-8233-2fdcda51cdf1" providerId="ADAL" clId="{29379D37-9C18-4E7B-8AF0-25181C7154CE}" dt="2026-06-16T13:38:57.077" v="772" actId="20577"/>
        <pc:sldMkLst>
          <pc:docMk/>
          <pc:sldMk cId="3340121817" sldId="300"/>
        </pc:sldMkLst>
        <pc:spChg chg="mod">
          <ac:chgData name="Thomas CORDIER" userId="eb40a3a7-cef4-47ea-8233-2fdcda51cdf1" providerId="ADAL" clId="{29379D37-9C18-4E7B-8AF0-25181C7154CE}" dt="2026-06-05T08:42:52.897" v="253" actId="20577"/>
          <ac:spMkLst>
            <pc:docMk/>
            <pc:sldMk cId="3340121817" sldId="300"/>
            <ac:spMk id="20" creationId="{B5E7A3CA-ADA7-F261-4B59-87B2494CE077}"/>
          </ac:spMkLst>
        </pc:spChg>
        <pc:spChg chg="mod">
          <ac:chgData name="Thomas CORDIER" userId="eb40a3a7-cef4-47ea-8233-2fdcda51cdf1" providerId="ADAL" clId="{29379D37-9C18-4E7B-8AF0-25181C7154CE}" dt="2026-06-16T13:38:57.077" v="772" actId="20577"/>
          <ac:spMkLst>
            <pc:docMk/>
            <pc:sldMk cId="3340121817" sldId="300"/>
            <ac:spMk id="31" creationId="{51C113D7-C237-90B0-D6E2-EA4CC4B65276}"/>
          </ac:spMkLst>
        </pc:spChg>
        <pc:spChg chg="mod">
          <ac:chgData name="Thomas CORDIER" userId="eb40a3a7-cef4-47ea-8233-2fdcda51cdf1" providerId="ADAL" clId="{29379D37-9C18-4E7B-8AF0-25181C7154CE}" dt="2026-06-16T13:38:41.778" v="764" actId="20577"/>
          <ac:spMkLst>
            <pc:docMk/>
            <pc:sldMk cId="3340121817" sldId="300"/>
            <ac:spMk id="60" creationId="{B6BBA55F-647C-5866-6F75-3A490D58A726}"/>
          </ac:spMkLst>
        </pc:spChg>
        <pc:spChg chg="mod">
          <ac:chgData name="Thomas CORDIER" userId="eb40a3a7-cef4-47ea-8233-2fdcda51cdf1" providerId="ADAL" clId="{29379D37-9C18-4E7B-8AF0-25181C7154CE}" dt="2026-06-10T12:17:30.873" v="470" actId="20577"/>
          <ac:spMkLst>
            <pc:docMk/>
            <pc:sldMk cId="3340121817" sldId="300"/>
            <ac:spMk id="149" creationId="{404CC5B2-48A5-3CF1-2AE0-534DB1D66C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17574"/>
          </a:xfrm>
          <a:prstGeom prst="rect">
            <a:avLst/>
          </a:prstGeom>
        </p:spPr>
        <p:txBody>
          <a:bodyPr vert="horz" lIns="132890" tIns="66445" rIns="132890" bIns="66445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717574"/>
          </a:xfrm>
          <a:prstGeom prst="rect">
            <a:avLst/>
          </a:prstGeom>
        </p:spPr>
        <p:txBody>
          <a:bodyPr vert="horz" lIns="132890" tIns="66445" rIns="132890" bIns="66445" rtlCol="0"/>
          <a:lstStyle>
            <a:lvl1pPr algn="r">
              <a:defRPr sz="1700"/>
            </a:lvl1pPr>
          </a:lstStyle>
          <a:p>
            <a:fld id="{9F6A52DD-26E5-457B-A50B-1F1A06ED7703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73100" y="1787525"/>
            <a:ext cx="8580438" cy="482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890" tIns="66445" rIns="132890" bIns="66445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665" y="6882736"/>
            <a:ext cx="7941310" cy="5631329"/>
          </a:xfrm>
          <a:prstGeom prst="rect">
            <a:avLst/>
          </a:prstGeom>
        </p:spPr>
        <p:txBody>
          <a:bodyPr vert="horz" lIns="132890" tIns="66445" rIns="132890" bIns="66445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13584218"/>
            <a:ext cx="4301543" cy="717572"/>
          </a:xfrm>
          <a:prstGeom prst="rect">
            <a:avLst/>
          </a:prstGeom>
        </p:spPr>
        <p:txBody>
          <a:bodyPr vert="horz" lIns="132890" tIns="66445" rIns="132890" bIns="66445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799" y="13584218"/>
            <a:ext cx="4301543" cy="717572"/>
          </a:xfrm>
          <a:prstGeom prst="rect">
            <a:avLst/>
          </a:prstGeom>
        </p:spPr>
        <p:txBody>
          <a:bodyPr vert="horz" lIns="132890" tIns="66445" rIns="132890" bIns="66445" rtlCol="0" anchor="b"/>
          <a:lstStyle>
            <a:lvl1pPr algn="r">
              <a:defRPr sz="1700"/>
            </a:lvl1pPr>
          </a:lstStyle>
          <a:p>
            <a:fld id="{E9A43792-683B-45B7-80C7-F6EF7DB7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86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CB5E4-A323-9F17-51F8-D1C82001DB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891892-0C26-18E3-814F-13F138CB7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F37199-7BB9-D605-A87F-A4840A8F2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18CB04-80AF-881D-D72A-7D0C532C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D72194-BAB7-030E-0625-DCBB34AF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871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F82142-68D2-4293-80E4-EB7941E0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F8606DB-5B3C-7E0F-36B9-FE2DDB15EB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0AA28D-28B7-B2CB-D982-DF5B04292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9D2F08-5AAB-1A03-42F0-309C0BAC0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F29B96-7E1E-4363-7BEE-96F4CA32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39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A80FE31-5DC0-FFD6-5F27-0A7628AEC1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A5C8B0-B373-7E5D-817B-A963D451F5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13D044-447A-F0B9-6641-966893C1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AF100F-5E10-13D4-0B68-BAB6AB343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C5015A-E77F-BC67-23EE-3C8A0A965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818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3822BE-7441-2470-C045-7CD67CA00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41C7F0-821E-B17A-C16D-40755D9D7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7AA83E-5E17-4544-38E0-8771C4F32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661A4D-00F8-52E8-6817-61A02EF7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87CF00-1F96-4040-F1BB-921825A7F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20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761B76-9287-EBB8-6795-17DF9A51E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3284C9-12BA-10B5-D586-137DE554C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7F8B52-7D39-80F0-D549-405A99E0B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149B59-3C4A-F713-E3EB-7FCAB5E2D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829923-66D8-62E0-43AA-28A2AE5D1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88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01F4F8-851F-255E-6A0F-3F8974D7E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DB9789-9036-CE51-97B8-DFEE3374E0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CF87DB4-F827-354C-1D08-E4FB59A1D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8E1DBF-8FAD-CF9E-35CF-A31A2E7F1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5E3623-EE8C-E462-C137-109FA97A8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67DECC-2364-E0CD-1F3A-43B40033D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93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9E8D78-3566-917A-3568-6278412C0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8E798D-7619-CA3A-B40D-D3187AF15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0E5B8B-610E-4CD7-55B4-D715C53A4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7F9D393-BB69-01F5-3D8D-B059CF1DC7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B6F9CFE-7398-FC0C-8071-7C253185E0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9DA528C-1465-4709-7E32-F328BA96E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BD4C317-75E6-5AED-F27E-BC87C962E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E84F92C-C4F6-B331-87BF-FD37955A0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81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24D5DC-36AA-FA64-0B97-6761D223D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64A9770-D065-658D-33A2-21A733B53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FA5D3AA-81A8-9FE2-5CBD-B6CCD352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4CA47B5-1005-2503-5503-08134CC5F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720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9BFB818-8116-A290-A7DF-C414917F8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C58FFAC-3EA0-FB41-7576-E4F0D0F22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67BD6F4-0AD8-3776-6825-343F48342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44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671C2-0E1B-A3C7-583A-F14E09755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6F5616-B458-C9A2-E03C-1E0DBECF6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66E8FD-2E75-7DF0-602A-AAF918FEE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3FC635-C617-8D7F-2606-7BC699A0D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10B8F2-FEC7-7FB9-000B-8A0DB52E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824B85-2399-7E16-24EB-D73DCBDEE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08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E5DAF-B413-5880-F533-DF7601C57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FC56109-67BC-E122-AC48-F5399F11E0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57BCC1-4ED5-92E6-9563-33AAB0B25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A63DA8-0FB4-E92C-3DBE-61F2CCC5E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7F75DE-4920-8F24-04A6-3727490F7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14353A-E325-D439-9F76-5039CCC25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66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4E78F53-CDBC-8BF8-F91B-00275D8B9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1D6F10-789E-6DAA-2537-E8F875F8C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7A477F-1646-5689-0EF8-DC6999081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6518DD-F089-4F2D-B29A-5A79B85937BD}" type="datetimeFigureOut">
              <a:rPr lang="fr-FR" smtClean="0"/>
              <a:t>16/06/2026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9A459F-D4E6-2633-F2ED-E1752AB48D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B1D2D9-A423-D1C5-E538-02B04CCDA2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319499-C9C3-4C31-BF36-B876E7DDB2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461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746AD-5597-B8B9-BFDA-874429A4D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109DC0A8-9E16-7F91-99DF-02F912D6BFF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D9828272-BD6F-5A72-1340-0A4A2123848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45994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4B4A2DFF-25E9-D101-677B-C7C830D3258E}"/>
              </a:ext>
            </a:extLst>
          </p:cNvPr>
          <p:cNvSpPr>
            <a:spLocks/>
          </p:cNvSpPr>
          <p:nvPr/>
        </p:nvSpPr>
        <p:spPr>
          <a:xfrm>
            <a:off x="505326" y="0"/>
            <a:ext cx="9680665" cy="6431072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8B3B3300-79A8-6AC3-7E5E-C7BE12F6A667}"/>
              </a:ext>
            </a:extLst>
          </p:cNvPr>
          <p:cNvGrpSpPr>
            <a:grpSpLocks/>
          </p:cNvGrpSpPr>
          <p:nvPr/>
        </p:nvGrpSpPr>
        <p:grpSpPr>
          <a:xfrm>
            <a:off x="1083534" y="25980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D6FF1EA-CFE8-0E20-C5E1-8E4DCE2F6818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F0FB5412-4AD7-7AC4-20F2-70427850FBC5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TIMELINES – EXCHANGE STUDENTS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3595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3F831-3FC2-AAE3-3949-AAA8A51E1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18DD981D-54DB-53EC-A961-E5BBDEECA73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F26C9759-51AF-4065-056B-23D558FBADF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55519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73058EB8-9F72-E826-893F-283B002C400E}"/>
              </a:ext>
            </a:extLst>
          </p:cNvPr>
          <p:cNvSpPr>
            <a:spLocks/>
          </p:cNvSpPr>
          <p:nvPr/>
        </p:nvSpPr>
        <p:spPr>
          <a:xfrm>
            <a:off x="505326" y="-1"/>
            <a:ext cx="9680665" cy="6505575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21E7BEA1-58EC-5A36-55A3-1B7E44F168C8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936D748-3B77-B110-8A15-5129312D9359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1BD002FF-957E-8FD1-B5A9-3ED8F26190B0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EXCHANGE LEVEL 5 – SPRING SEMESTER</a:t>
              </a:r>
            </a:p>
          </p:txBody>
        </p:sp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E888818B-4017-0BFC-3580-805062062588}"/>
              </a:ext>
            </a:extLst>
          </p:cNvPr>
          <p:cNvGrpSpPr/>
          <p:nvPr/>
        </p:nvGrpSpPr>
        <p:grpSpPr>
          <a:xfrm>
            <a:off x="589249" y="3490598"/>
            <a:ext cx="8631597" cy="342921"/>
            <a:chOff x="757312" y="3488928"/>
            <a:chExt cx="8129202" cy="342921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83B4A604-5304-9CEB-6C80-FD976F3EC994}"/>
                </a:ext>
              </a:extLst>
            </p:cNvPr>
            <p:cNvSpPr/>
            <p:nvPr/>
          </p:nvSpPr>
          <p:spPr>
            <a:xfrm>
              <a:off x="6829987" y="3492100"/>
              <a:ext cx="2056527" cy="332843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Flèche : chevron 10">
              <a:extLst>
                <a:ext uri="{FF2B5EF4-FFF2-40B4-BE49-F238E27FC236}">
                  <a16:creationId xmlns:a16="http://schemas.microsoft.com/office/drawing/2014/main" id="{0678388A-857F-F7CA-F929-FC62A60D1DA2}"/>
                </a:ext>
              </a:extLst>
            </p:cNvPr>
            <p:cNvSpPr/>
            <p:nvPr/>
          </p:nvSpPr>
          <p:spPr>
            <a:xfrm>
              <a:off x="5382319" y="3496951"/>
              <a:ext cx="1614037" cy="334898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2" name="Flèche : chevron 21">
              <a:extLst>
                <a:ext uri="{FF2B5EF4-FFF2-40B4-BE49-F238E27FC236}">
                  <a16:creationId xmlns:a16="http://schemas.microsoft.com/office/drawing/2014/main" id="{068C1AFA-E858-5E79-ED44-6F462B344474}"/>
                </a:ext>
              </a:extLst>
            </p:cNvPr>
            <p:cNvSpPr/>
            <p:nvPr/>
          </p:nvSpPr>
          <p:spPr>
            <a:xfrm>
              <a:off x="2267921" y="3496951"/>
              <a:ext cx="2779457" cy="327655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  <a:highlight>
                  <a:srgbClr val="FF008C"/>
                </a:highlight>
              </a:endParaRPr>
            </a:p>
          </p:txBody>
        </p:sp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49A71347-3867-9F21-C71E-1D5CF7F49956}"/>
                </a:ext>
              </a:extLst>
            </p:cNvPr>
            <p:cNvSpPr/>
            <p:nvPr/>
          </p:nvSpPr>
          <p:spPr>
            <a:xfrm>
              <a:off x="757312" y="3496951"/>
              <a:ext cx="2256350" cy="333964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3" name="Flèche : chevron 22">
              <a:extLst>
                <a:ext uri="{FF2B5EF4-FFF2-40B4-BE49-F238E27FC236}">
                  <a16:creationId xmlns:a16="http://schemas.microsoft.com/office/drawing/2014/main" id="{1886D798-442A-2D88-F234-9528B1FFFCFD}"/>
                </a:ext>
              </a:extLst>
            </p:cNvPr>
            <p:cNvSpPr/>
            <p:nvPr/>
          </p:nvSpPr>
          <p:spPr>
            <a:xfrm>
              <a:off x="4872231" y="3488928"/>
              <a:ext cx="1030358" cy="332843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6892A5B1-49E2-B18E-2293-E7621500F575}"/>
              </a:ext>
            </a:extLst>
          </p:cNvPr>
          <p:cNvGrpSpPr/>
          <p:nvPr/>
        </p:nvGrpSpPr>
        <p:grpSpPr>
          <a:xfrm>
            <a:off x="1068398" y="3702780"/>
            <a:ext cx="1993211" cy="2075735"/>
            <a:chOff x="2055902" y="3698867"/>
            <a:chExt cx="1993211" cy="2075735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E6452AA-5008-889B-52CA-475DD716A907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16397" y="4917506"/>
              <a:ext cx="1321475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A991BB8F-DF96-46B9-4F85-954A81A41B90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356946AF-EC97-1FD9-B3C0-D94033CF5A66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8ED79D52-85D9-F246-FD73-96AFC419ADA3}"/>
                </a:ext>
              </a:extLst>
            </p:cNvPr>
            <p:cNvSpPr txBox="1"/>
            <p:nvPr/>
          </p:nvSpPr>
          <p:spPr>
            <a:xfrm>
              <a:off x="2116397" y="5312937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F9370E31-FDC3-CB1D-8685-23DD21C4A28B}"/>
                </a:ext>
              </a:extLst>
            </p:cNvPr>
            <p:cNvSpPr txBox="1">
              <a:spLocks/>
            </p:cNvSpPr>
            <p:nvPr/>
          </p:nvSpPr>
          <p:spPr>
            <a:xfrm>
              <a:off x="2088281" y="4929819"/>
              <a:ext cx="138741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7 JAN.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D1AA3ECF-7180-A22B-B412-7365EAC9FE1C}"/>
              </a:ext>
            </a:extLst>
          </p:cNvPr>
          <p:cNvGrpSpPr/>
          <p:nvPr/>
        </p:nvGrpSpPr>
        <p:grpSpPr>
          <a:xfrm>
            <a:off x="4650550" y="3702780"/>
            <a:ext cx="1941308" cy="2127213"/>
            <a:chOff x="4475368" y="3698110"/>
            <a:chExt cx="1941308" cy="2127213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6E67D6AB-1E65-F49F-2F62-DD4B54B85F33}"/>
                </a:ext>
              </a:extLst>
            </p:cNvPr>
            <p:cNvSpPr>
              <a:spLocks/>
            </p:cNvSpPr>
            <p:nvPr/>
          </p:nvSpPr>
          <p:spPr>
            <a:xfrm rot="10800000">
              <a:off x="4535939" y="4951302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>
              <a:extLst>
                <a:ext uri="{FF2B5EF4-FFF2-40B4-BE49-F238E27FC236}">
                  <a16:creationId xmlns:a16="http://schemas.microsoft.com/office/drawing/2014/main" id="{D13FBA3A-701B-1FA5-1F44-F8014113BFC4}"/>
                </a:ext>
              </a:extLst>
            </p:cNvPr>
            <p:cNvSpPr/>
            <p:nvPr/>
          </p:nvSpPr>
          <p:spPr>
            <a:xfrm>
              <a:off x="4475368" y="3698110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D01180F3-9817-AB50-89FB-CDBF71A89DF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91051" y="3940697"/>
              <a:ext cx="1" cy="934826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00137095-4739-C4C3-ADC0-88CEA97DC8DF}"/>
                </a:ext>
              </a:extLst>
            </p:cNvPr>
            <p:cNvSpPr txBox="1"/>
            <p:nvPr/>
          </p:nvSpPr>
          <p:spPr>
            <a:xfrm>
              <a:off x="4483960" y="5363658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236AA551-D79B-39D5-AF61-55B7406E28E5}"/>
                </a:ext>
              </a:extLst>
            </p:cNvPr>
            <p:cNvSpPr txBox="1">
              <a:spLocks/>
            </p:cNvSpPr>
            <p:nvPr/>
          </p:nvSpPr>
          <p:spPr>
            <a:xfrm>
              <a:off x="4514389" y="4960293"/>
              <a:ext cx="1436223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15 MAR.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grpSp>
        <p:nvGrpSpPr>
          <p:cNvPr id="111" name="Groupe 110">
            <a:extLst>
              <a:ext uri="{FF2B5EF4-FFF2-40B4-BE49-F238E27FC236}">
                <a16:creationId xmlns:a16="http://schemas.microsoft.com/office/drawing/2014/main" id="{F4E55FDD-B8CE-DDD9-08A9-295E3CA939BF}"/>
              </a:ext>
            </a:extLst>
          </p:cNvPr>
          <p:cNvGrpSpPr/>
          <p:nvPr/>
        </p:nvGrpSpPr>
        <p:grpSpPr>
          <a:xfrm>
            <a:off x="6161795" y="3655672"/>
            <a:ext cx="1950733" cy="1442411"/>
            <a:chOff x="2055902" y="3698867"/>
            <a:chExt cx="1950733" cy="1442411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E2ED4216-0E61-E980-6592-4AC5DD2DF58D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7962" y="4248844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>
              <a:extLst>
                <a:ext uri="{FF2B5EF4-FFF2-40B4-BE49-F238E27FC236}">
                  <a16:creationId xmlns:a16="http://schemas.microsoft.com/office/drawing/2014/main" id="{D4FCD41B-0D18-910D-A490-90F2040A938C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6B08E"/>
                </a:solidFill>
              </a:endParaRPr>
            </a:p>
          </p:txBody>
        </p:sp>
        <p:cxnSp>
          <p:nvCxnSpPr>
            <p:cNvPr id="114" name="Connecteur droit 113">
              <a:extLst>
                <a:ext uri="{FF2B5EF4-FFF2-40B4-BE49-F238E27FC236}">
                  <a16:creationId xmlns:a16="http://schemas.microsoft.com/office/drawing/2014/main" id="{DF8C21B5-6147-C38D-357B-B433C1D90F60}"/>
                </a:ext>
              </a:extLst>
            </p:cNvPr>
            <p:cNvCxnSpPr>
              <a:cxnSpLocks/>
            </p:cNvCxnSpPr>
            <p:nvPr/>
          </p:nvCxnSpPr>
          <p:spPr>
            <a:xfrm>
              <a:off x="2171586" y="3960504"/>
              <a:ext cx="0" cy="234497"/>
            </a:xfrm>
            <a:prstGeom prst="line">
              <a:avLst/>
            </a:prstGeom>
            <a:noFill/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ZoneTexte 114">
              <a:extLst>
                <a:ext uri="{FF2B5EF4-FFF2-40B4-BE49-F238E27FC236}">
                  <a16:creationId xmlns:a16="http://schemas.microsoft.com/office/drawing/2014/main" id="{69178D09-96C9-16FB-1080-E6D05A4A3672}"/>
                </a:ext>
              </a:extLst>
            </p:cNvPr>
            <p:cNvSpPr txBox="1"/>
            <p:nvPr/>
          </p:nvSpPr>
          <p:spPr>
            <a:xfrm>
              <a:off x="2073919" y="467961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 err="1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SEmESTER</a:t>
              </a:r>
              <a:r>
                <a:rPr lang="fr-FR" sz="24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 END</a:t>
              </a:r>
            </a:p>
          </p:txBody>
        </p:sp>
        <p:sp>
          <p:nvSpPr>
            <p:cNvPr id="116" name="ZoneTexte 115">
              <a:extLst>
                <a:ext uri="{FF2B5EF4-FFF2-40B4-BE49-F238E27FC236}">
                  <a16:creationId xmlns:a16="http://schemas.microsoft.com/office/drawing/2014/main" id="{500CB7FD-C11E-B0FE-2939-D0746CA57F06}"/>
                </a:ext>
              </a:extLst>
            </p:cNvPr>
            <p:cNvSpPr txBox="1">
              <a:spLocks/>
            </p:cNvSpPr>
            <p:nvPr/>
          </p:nvSpPr>
          <p:spPr>
            <a:xfrm>
              <a:off x="2073919" y="4249116"/>
              <a:ext cx="1432217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 2 APR.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46A0E90C-3884-EDC9-6880-4972D5F8A88E}"/>
              </a:ext>
            </a:extLst>
          </p:cNvPr>
          <p:cNvGrpSpPr/>
          <p:nvPr/>
        </p:nvGrpSpPr>
        <p:grpSpPr>
          <a:xfrm>
            <a:off x="818059" y="1378751"/>
            <a:ext cx="2118332" cy="2230592"/>
            <a:chOff x="890409" y="1383105"/>
            <a:chExt cx="2118332" cy="2230592"/>
          </a:xfrm>
        </p:grpSpPr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5783D767-55DE-5559-7F2A-C30559A47682}"/>
                </a:ext>
              </a:extLst>
            </p:cNvPr>
            <p:cNvGrpSpPr/>
            <p:nvPr/>
          </p:nvGrpSpPr>
          <p:grpSpPr>
            <a:xfrm>
              <a:off x="944030" y="1383105"/>
              <a:ext cx="2064711" cy="1997117"/>
              <a:chOff x="1652632" y="1507499"/>
              <a:chExt cx="2064711" cy="1997117"/>
            </a:xfrm>
          </p:grpSpPr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EA929335-96AA-B0C0-C75F-FA23DB905FB8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00B8E8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e 26">
                <a:extLst>
                  <a:ext uri="{FF2B5EF4-FFF2-40B4-BE49-F238E27FC236}">
                    <a16:creationId xmlns:a16="http://schemas.microsoft.com/office/drawing/2014/main" id="{0EC03427-635C-202B-0DE7-07657BD32DA5}"/>
                  </a:ext>
                </a:extLst>
              </p:cNvPr>
              <p:cNvGrpSpPr/>
              <p:nvPr/>
            </p:nvGrpSpPr>
            <p:grpSpPr>
              <a:xfrm>
                <a:off x="1652632" y="1507499"/>
                <a:ext cx="2064711" cy="881305"/>
                <a:chOff x="1652632" y="1507499"/>
                <a:chExt cx="2064711" cy="881305"/>
              </a:xfrm>
            </p:grpSpPr>
            <p:sp>
              <p:nvSpPr>
                <p:cNvPr id="28" name="ZoneTexte 27">
                  <a:extLst>
                    <a:ext uri="{FF2B5EF4-FFF2-40B4-BE49-F238E27FC236}">
                      <a16:creationId xmlns:a16="http://schemas.microsoft.com/office/drawing/2014/main" id="{34DA32AD-3F22-AFD7-7708-2FBA908F89FC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32716" cy="46166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00B8E8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WELCOME DAYS</a:t>
                  </a:r>
                </a:p>
              </p:txBody>
            </p:sp>
            <p:grpSp>
              <p:nvGrpSpPr>
                <p:cNvPr id="29" name="Groupe 28">
                  <a:extLst>
                    <a:ext uri="{FF2B5EF4-FFF2-40B4-BE49-F238E27FC236}">
                      <a16:creationId xmlns:a16="http://schemas.microsoft.com/office/drawing/2014/main" id="{27348442-FE24-9F38-C41B-A23D86966874}"/>
                    </a:ext>
                  </a:extLst>
                </p:cNvPr>
                <p:cNvGrpSpPr/>
                <p:nvPr/>
              </p:nvGrpSpPr>
              <p:grpSpPr>
                <a:xfrm>
                  <a:off x="1652632" y="1507499"/>
                  <a:ext cx="1737216" cy="345422"/>
                  <a:chOff x="1227230" y="1957066"/>
                  <a:chExt cx="1737216" cy="1034228"/>
                </a:xfrm>
              </p:grpSpPr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B4D47E85-EF0B-3443-91AA-84C579860E42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729962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31" name="ZoneTexte 30">
                    <a:extLst>
                      <a:ext uri="{FF2B5EF4-FFF2-40B4-BE49-F238E27FC236}">
                        <a16:creationId xmlns:a16="http://schemas.microsoft.com/office/drawing/2014/main" id="{8DBFBF17-14A8-94E4-A40F-FF200E2F088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0" y="1957066"/>
                    <a:ext cx="1634790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5 &amp; 6 JAN.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17" name="Ellipse 116">
              <a:extLst>
                <a:ext uri="{FF2B5EF4-FFF2-40B4-BE49-F238E27FC236}">
                  <a16:creationId xmlns:a16="http://schemas.microsoft.com/office/drawing/2014/main" id="{912A68B6-7E00-D8B2-D609-A3F62EEF9141}"/>
                </a:ext>
              </a:extLst>
            </p:cNvPr>
            <p:cNvSpPr/>
            <p:nvPr/>
          </p:nvSpPr>
          <p:spPr>
            <a:xfrm rot="10800000">
              <a:off x="890409" y="3391205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4315ACDE-01EC-F268-6F48-3C4D4A0744CD}"/>
              </a:ext>
            </a:extLst>
          </p:cNvPr>
          <p:cNvGrpSpPr/>
          <p:nvPr/>
        </p:nvGrpSpPr>
        <p:grpSpPr>
          <a:xfrm>
            <a:off x="3106429" y="1358808"/>
            <a:ext cx="2316110" cy="2241396"/>
            <a:chOff x="954812" y="1371884"/>
            <a:chExt cx="2316110" cy="2241396"/>
          </a:xfrm>
        </p:grpSpPr>
        <p:grpSp>
          <p:nvGrpSpPr>
            <p:cNvPr id="123" name="Groupe 122">
              <a:extLst>
                <a:ext uri="{FF2B5EF4-FFF2-40B4-BE49-F238E27FC236}">
                  <a16:creationId xmlns:a16="http://schemas.microsoft.com/office/drawing/2014/main" id="{A0DB115B-B2CC-612C-7DE2-0BF78ECD010F}"/>
                </a:ext>
              </a:extLst>
            </p:cNvPr>
            <p:cNvGrpSpPr/>
            <p:nvPr/>
          </p:nvGrpSpPr>
          <p:grpSpPr>
            <a:xfrm>
              <a:off x="1008433" y="1371884"/>
              <a:ext cx="2262489" cy="1997117"/>
              <a:chOff x="1652632" y="1507499"/>
              <a:chExt cx="2262489" cy="1997117"/>
            </a:xfrm>
          </p:grpSpPr>
          <p:cxnSp>
            <p:nvCxnSpPr>
              <p:cNvPr id="125" name="Connecteur droit 124">
                <a:extLst>
                  <a:ext uri="{FF2B5EF4-FFF2-40B4-BE49-F238E27FC236}">
                    <a16:creationId xmlns:a16="http://schemas.microsoft.com/office/drawing/2014/main" id="{07212A66-BD43-7388-C8F2-6F59B6DDDC21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008C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6" name="Groupe 125">
                <a:extLst>
                  <a:ext uri="{FF2B5EF4-FFF2-40B4-BE49-F238E27FC236}">
                    <a16:creationId xmlns:a16="http://schemas.microsoft.com/office/drawing/2014/main" id="{51ECE06C-D54F-20C7-8A25-F0EB7C483727}"/>
                  </a:ext>
                </a:extLst>
              </p:cNvPr>
              <p:cNvGrpSpPr/>
              <p:nvPr/>
            </p:nvGrpSpPr>
            <p:grpSpPr>
              <a:xfrm>
                <a:off x="1652632" y="1507499"/>
                <a:ext cx="2262489" cy="1312192"/>
                <a:chOff x="1652632" y="1507499"/>
                <a:chExt cx="2262489" cy="1312192"/>
              </a:xfrm>
            </p:grpSpPr>
            <p:sp>
              <p:nvSpPr>
                <p:cNvPr id="127" name="ZoneTexte 126">
                  <a:extLst>
                    <a:ext uri="{FF2B5EF4-FFF2-40B4-BE49-F238E27FC236}">
                      <a16:creationId xmlns:a16="http://schemas.microsoft.com/office/drawing/2014/main" id="{8897FCC9-BFFA-195E-E80E-8F532F51397F}"/>
                    </a:ext>
                  </a:extLst>
                </p:cNvPr>
                <p:cNvSpPr txBox="1"/>
                <p:nvPr/>
              </p:nvSpPr>
              <p:spPr>
                <a:xfrm>
                  <a:off x="1784626" y="1927139"/>
                  <a:ext cx="2130495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March 8 to 12</a:t>
                  </a:r>
                  <a:endParaRPr lang="fr-FR" sz="1400" spc="-50" dirty="0">
                    <a:solidFill>
                      <a:srgbClr val="26B08E"/>
                    </a:solidFill>
                    <a:latin typeface="Bebas Neue"/>
                    <a:ea typeface="筑紫A丸ゴシック レギュラー"/>
                    <a:cs typeface="Roboto Black"/>
                  </a:endParaRPr>
                </a:p>
              </p:txBody>
            </p:sp>
            <p:grpSp>
              <p:nvGrpSpPr>
                <p:cNvPr id="146" name="Groupe 145">
                  <a:extLst>
                    <a:ext uri="{FF2B5EF4-FFF2-40B4-BE49-F238E27FC236}">
                      <a16:creationId xmlns:a16="http://schemas.microsoft.com/office/drawing/2014/main" id="{2A67A57B-28FB-518F-69A6-D0DBE80DA097}"/>
                    </a:ext>
                  </a:extLst>
                </p:cNvPr>
                <p:cNvGrpSpPr/>
                <p:nvPr/>
              </p:nvGrpSpPr>
              <p:grpSpPr>
                <a:xfrm>
                  <a:off x="1652632" y="1507499"/>
                  <a:ext cx="1464675" cy="345422"/>
                  <a:chOff x="1227230" y="1957066"/>
                  <a:chExt cx="1464675" cy="1034228"/>
                </a:xfrm>
              </p:grpSpPr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CB05F3E1-3C57-AFC8-4439-C69390CB16E8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363385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49" name="ZoneTexte 148">
                    <a:extLst>
                      <a:ext uri="{FF2B5EF4-FFF2-40B4-BE49-F238E27FC236}">
                        <a16:creationId xmlns:a16="http://schemas.microsoft.com/office/drawing/2014/main" id="{EE5F7094-D00A-7583-433A-839BCA0F441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0" y="1957066"/>
                    <a:ext cx="1464675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MARCH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24" name="Ellipse 123">
              <a:extLst>
                <a:ext uri="{FF2B5EF4-FFF2-40B4-BE49-F238E27FC236}">
                  <a16:creationId xmlns:a16="http://schemas.microsoft.com/office/drawing/2014/main" id="{F29AA5A0-FD4C-9B24-93BD-719E2A8DEBB5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00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34A00643-953E-0E9E-8E6D-EA53350BF80D}"/>
              </a:ext>
            </a:extLst>
          </p:cNvPr>
          <p:cNvGrpSpPr/>
          <p:nvPr/>
        </p:nvGrpSpPr>
        <p:grpSpPr>
          <a:xfrm>
            <a:off x="6279806" y="1340475"/>
            <a:ext cx="2183380" cy="2241396"/>
            <a:chOff x="954812" y="1371884"/>
            <a:chExt cx="2183380" cy="2241396"/>
          </a:xfrm>
        </p:grpSpPr>
        <p:grpSp>
          <p:nvGrpSpPr>
            <p:cNvPr id="151" name="Groupe 150">
              <a:extLst>
                <a:ext uri="{FF2B5EF4-FFF2-40B4-BE49-F238E27FC236}">
                  <a16:creationId xmlns:a16="http://schemas.microsoft.com/office/drawing/2014/main" id="{88219EA1-8552-35F6-7E66-94009C1E4ACE}"/>
                </a:ext>
              </a:extLst>
            </p:cNvPr>
            <p:cNvGrpSpPr/>
            <p:nvPr/>
          </p:nvGrpSpPr>
          <p:grpSpPr>
            <a:xfrm>
              <a:off x="1008434" y="1371884"/>
              <a:ext cx="2129758" cy="1997117"/>
              <a:chOff x="1652633" y="1507499"/>
              <a:chExt cx="2129758" cy="1997117"/>
            </a:xfrm>
          </p:grpSpPr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5DAC8499-624B-E73C-6EBC-6373382148E2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e 154">
                <a:extLst>
                  <a:ext uri="{FF2B5EF4-FFF2-40B4-BE49-F238E27FC236}">
                    <a16:creationId xmlns:a16="http://schemas.microsoft.com/office/drawing/2014/main" id="{0AFFB41A-D0F0-876A-6BBE-E1F598D9ED6D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129758" cy="1312192"/>
                <a:chOff x="1652633" y="1507499"/>
                <a:chExt cx="2129758" cy="1312192"/>
              </a:xfrm>
            </p:grpSpPr>
            <p:sp>
              <p:nvSpPr>
                <p:cNvPr id="156" name="ZoneTexte 155">
                  <a:extLst>
                    <a:ext uri="{FF2B5EF4-FFF2-40B4-BE49-F238E27FC236}">
                      <a16:creationId xmlns:a16="http://schemas.microsoft.com/office/drawing/2014/main" id="{6D9BE91B-6F38-2C7A-F46A-CD57421B78F4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April 5 to 11</a:t>
                  </a:r>
                </a:p>
              </p:txBody>
            </p:sp>
            <p:grpSp>
              <p:nvGrpSpPr>
                <p:cNvPr id="158" name="Groupe 157">
                  <a:extLst>
                    <a:ext uri="{FF2B5EF4-FFF2-40B4-BE49-F238E27FC236}">
                      <a16:creationId xmlns:a16="http://schemas.microsoft.com/office/drawing/2014/main" id="{5E17A6DD-569C-4231-5A3E-7621807CEA4E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550303" cy="345422"/>
                  <a:chOff x="1227231" y="1957066"/>
                  <a:chExt cx="1550303" cy="1034228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197B56AF-E9A0-D7C7-9E20-D31C0887C9A4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543050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60" name="ZoneTexte 159">
                    <a:extLst>
                      <a:ext uri="{FF2B5EF4-FFF2-40B4-BE49-F238E27FC236}">
                        <a16:creationId xmlns:a16="http://schemas.microsoft.com/office/drawing/2014/main" id="{EBB298CD-2133-7365-435A-D85753C38FA9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519689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APRIL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EDFC508D-7360-6C9C-4B56-D5DA8D60D8AF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6831E46E-946C-48BA-901D-6C8C30AA1850}"/>
              </a:ext>
            </a:extLst>
          </p:cNvPr>
          <p:cNvGrpSpPr/>
          <p:nvPr/>
        </p:nvGrpSpPr>
        <p:grpSpPr>
          <a:xfrm>
            <a:off x="8480725" y="1358808"/>
            <a:ext cx="1851218" cy="2223063"/>
            <a:chOff x="8325325" y="1368252"/>
            <a:chExt cx="1851218" cy="2223063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32D1B799-AE5A-D29C-4531-905402D7BC34}"/>
                </a:ext>
              </a:extLst>
            </p:cNvPr>
            <p:cNvGrpSpPr/>
            <p:nvPr/>
          </p:nvGrpSpPr>
          <p:grpSpPr>
            <a:xfrm>
              <a:off x="8325325" y="1751444"/>
              <a:ext cx="1851218" cy="1839871"/>
              <a:chOff x="2806988" y="5094314"/>
              <a:chExt cx="1851218" cy="1839871"/>
            </a:xfrm>
          </p:grpSpPr>
          <p:cxnSp>
            <p:nvCxnSpPr>
              <p:cNvPr id="4" name="Connecteur droit 3">
                <a:extLst>
                  <a:ext uri="{FF2B5EF4-FFF2-40B4-BE49-F238E27FC236}">
                    <a16:creationId xmlns:a16="http://schemas.microsoft.com/office/drawing/2014/main" id="{36BB0ABD-2513-1118-6D6D-746623B0B6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918F8BF9-F8F4-A676-450A-1C6DB1DA46C8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B8C3DFBA-AC11-40A0-E6CE-A78F9C7072FA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89255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SPRING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82079CB-7F63-5838-04AA-775C59457CB8}"/>
                </a:ext>
              </a:extLst>
            </p:cNvPr>
            <p:cNvSpPr>
              <a:spLocks/>
            </p:cNvSpPr>
            <p:nvPr/>
          </p:nvSpPr>
          <p:spPr>
            <a:xfrm>
              <a:off x="8354164" y="1368252"/>
              <a:ext cx="1543051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52CBAC5A-571E-F1EF-E78B-71D0F40D0587}"/>
                </a:ext>
              </a:extLst>
            </p:cNvPr>
            <p:cNvSpPr txBox="1">
              <a:spLocks/>
            </p:cNvSpPr>
            <p:nvPr/>
          </p:nvSpPr>
          <p:spPr>
            <a:xfrm>
              <a:off x="8343403" y="1371214"/>
              <a:ext cx="1273154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JUNE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pic>
        <p:nvPicPr>
          <p:cNvPr id="73" name="Image 72">
            <a:extLst>
              <a:ext uri="{FF2B5EF4-FFF2-40B4-BE49-F238E27FC236}">
                <a16:creationId xmlns:a16="http://schemas.microsoft.com/office/drawing/2014/main" id="{0C72DED6-EC71-D4F2-D7C4-073C3E7168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0657" y="3488860"/>
            <a:ext cx="2965965" cy="342055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5DDD6B03-A490-4BE6-963E-3753E6B71510}"/>
              </a:ext>
            </a:extLst>
          </p:cNvPr>
          <p:cNvGrpSpPr/>
          <p:nvPr/>
        </p:nvGrpSpPr>
        <p:grpSpPr>
          <a:xfrm>
            <a:off x="9367188" y="3679840"/>
            <a:ext cx="1997764" cy="2687558"/>
            <a:chOff x="861934" y="544677"/>
            <a:chExt cx="1997764" cy="2687558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80A56810-D403-3F48-D8F6-FFB562DB5AEF}"/>
                </a:ext>
              </a:extLst>
            </p:cNvPr>
            <p:cNvGrpSpPr/>
            <p:nvPr/>
          </p:nvGrpSpPr>
          <p:grpSpPr>
            <a:xfrm>
              <a:off x="861934" y="670252"/>
              <a:ext cx="1997764" cy="2561983"/>
              <a:chOff x="1506133" y="805867"/>
              <a:chExt cx="1997764" cy="2561983"/>
            </a:xfrm>
          </p:grpSpPr>
          <p:cxnSp>
            <p:nvCxnSpPr>
              <p:cNvPr id="46" name="Connecteur droit 45">
                <a:extLst>
                  <a:ext uri="{FF2B5EF4-FFF2-40B4-BE49-F238E27FC236}">
                    <a16:creationId xmlns:a16="http://schemas.microsoft.com/office/drawing/2014/main" id="{EAD1B7BB-8111-2150-1478-4D04614CAB4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29411" y="805867"/>
                <a:ext cx="2377" cy="1010201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>
                <a:extLst>
                  <a:ext uri="{FF2B5EF4-FFF2-40B4-BE49-F238E27FC236}">
                    <a16:creationId xmlns:a16="http://schemas.microsoft.com/office/drawing/2014/main" id="{4BE916A7-AB60-C568-9BF6-3A2E55BA3748}"/>
                  </a:ext>
                </a:extLst>
              </p:cNvPr>
              <p:cNvGrpSpPr/>
              <p:nvPr/>
            </p:nvGrpSpPr>
            <p:grpSpPr>
              <a:xfrm>
                <a:off x="1506133" y="1904310"/>
                <a:ext cx="1997764" cy="1463540"/>
                <a:chOff x="1506133" y="1904310"/>
                <a:chExt cx="1997764" cy="1463540"/>
              </a:xfrm>
            </p:grpSpPr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D5CFDD1D-112A-A4B6-2F63-08FC125CB3B4}"/>
                    </a:ext>
                  </a:extLst>
                </p:cNvPr>
                <p:cNvSpPr txBox="1"/>
                <p:nvPr/>
              </p:nvSpPr>
              <p:spPr>
                <a:xfrm>
                  <a:off x="1506133" y="2259854"/>
                  <a:ext cx="1997764" cy="1107996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RESIT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June 28 to 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July 2</a:t>
                  </a: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77D77F6E-A77C-8A98-9492-C026E009E439}"/>
                    </a:ext>
                  </a:extLst>
                </p:cNvPr>
                <p:cNvGrpSpPr/>
                <p:nvPr/>
              </p:nvGrpSpPr>
              <p:grpSpPr>
                <a:xfrm>
                  <a:off x="1534245" y="1904310"/>
                  <a:ext cx="1752279" cy="342525"/>
                  <a:chOff x="1108843" y="3145161"/>
                  <a:chExt cx="1752279" cy="1025555"/>
                </a:xfrm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B427FDB7-8FD3-1F0A-B509-5AD9363C3AF9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157877" y="3145161"/>
                    <a:ext cx="1693742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63" name="ZoneTexte 62">
                    <a:extLst>
                      <a:ext uri="{FF2B5EF4-FFF2-40B4-BE49-F238E27FC236}">
                        <a16:creationId xmlns:a16="http://schemas.microsoft.com/office/drawing/2014/main" id="{EBD071E7-289B-C329-325B-72DAFFFF52A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108843" y="3157051"/>
                    <a:ext cx="1752279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JUNE/JULY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A7520FBA-0C2A-375E-CE97-05D813DB5B13}"/>
                </a:ext>
              </a:extLst>
            </p:cNvPr>
            <p:cNvSpPr/>
            <p:nvPr/>
          </p:nvSpPr>
          <p:spPr>
            <a:xfrm rot="10800000">
              <a:off x="976343" y="54467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91" name="Groupe 90">
            <a:extLst>
              <a:ext uri="{FF2B5EF4-FFF2-40B4-BE49-F238E27FC236}">
                <a16:creationId xmlns:a16="http://schemas.microsoft.com/office/drawing/2014/main" id="{4DA9BF90-D4C3-2785-D702-D77B3EE1FA5A}"/>
              </a:ext>
            </a:extLst>
          </p:cNvPr>
          <p:cNvGrpSpPr/>
          <p:nvPr/>
        </p:nvGrpSpPr>
        <p:grpSpPr>
          <a:xfrm>
            <a:off x="10298203" y="1724060"/>
            <a:ext cx="1851218" cy="1839871"/>
            <a:chOff x="2806988" y="5094314"/>
            <a:chExt cx="1851218" cy="1839871"/>
          </a:xfrm>
        </p:grpSpPr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id="{6411D19B-0A37-8948-38C8-88B118324EBE}"/>
                </a:ext>
              </a:extLst>
            </p:cNvPr>
            <p:cNvCxnSpPr>
              <a:cxnSpLocks/>
            </p:cNvCxnSpPr>
            <p:nvPr/>
          </p:nvCxnSpPr>
          <p:spPr>
            <a:xfrm>
              <a:off x="2896330" y="5204595"/>
              <a:ext cx="9497" cy="1534013"/>
            </a:xfrm>
            <a:prstGeom prst="line">
              <a:avLst/>
            </a:prstGeom>
            <a:noFill/>
            <a:ln w="63500">
              <a:solidFill>
                <a:srgbClr val="F1A72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E277D9AF-2BC5-B90B-0F83-7C01E2C8B13B}"/>
                </a:ext>
              </a:extLst>
            </p:cNvPr>
            <p:cNvSpPr/>
            <p:nvPr/>
          </p:nvSpPr>
          <p:spPr>
            <a:xfrm>
              <a:off x="2806988" y="6724313"/>
              <a:ext cx="215396" cy="20987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1A72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72D08E8E-DEE6-3451-BBF0-D10CBD24A270}"/>
                </a:ext>
              </a:extLst>
            </p:cNvPr>
            <p:cNvSpPr txBox="1"/>
            <p:nvPr/>
          </p:nvSpPr>
          <p:spPr>
            <a:xfrm>
              <a:off x="2903464" y="5094314"/>
              <a:ext cx="1754742" cy="1138773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F1A720"/>
                  </a:solidFill>
                  <a:latin typeface="Bebas Neue"/>
                  <a:ea typeface="筑紫A丸ゴシック レギュラー"/>
                  <a:cs typeface="Roboto Black"/>
                </a:rPr>
                <a:t>EXAM BOARD</a:t>
              </a:r>
            </a:p>
            <a:p>
              <a:r>
                <a:rPr lang="fr-FR" spc="-50" dirty="0">
                  <a:solidFill>
                    <a:srgbClr val="F1A720"/>
                  </a:solidFill>
                  <a:latin typeface="Bebas Neue"/>
                  <a:ea typeface="筑紫A丸ゴシック レギュラー"/>
                  <a:cs typeface="Roboto Black"/>
                </a:rPr>
                <a:t>Post resit</a:t>
              </a:r>
            </a:p>
            <a:p>
              <a:r>
                <a:rPr lang="fr-FR" sz="1400" spc="-50" dirty="0">
                  <a:solidFill>
                    <a:srgbClr val="F1A720"/>
                  </a:solidFill>
                  <a:latin typeface="Interstate Regular"/>
                  <a:ea typeface="筑紫A丸ゴシック レギュラー"/>
                  <a:cs typeface="Roboto Black"/>
                </a:rPr>
                <a:t>SPRING SEMESTER</a:t>
              </a:r>
            </a:p>
            <a:p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And </a:t>
              </a:r>
              <a:r>
                <a:rPr lang="fr-FR" sz="1200" spc="-50" dirty="0" err="1">
                  <a:latin typeface="Interstate Light"/>
                  <a:ea typeface="筑紫A丸ゴシック レギュラー"/>
                  <a:cs typeface="Roboto Black"/>
                </a:rPr>
                <a:t>Results</a:t>
              </a:r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 publication</a:t>
              </a:r>
              <a:r>
                <a:rPr lang="fr-FR" sz="1100" spc="-50" dirty="0">
                  <a:latin typeface="Interstate Light"/>
                  <a:ea typeface="筑紫A丸ゴシック レギュラー"/>
                  <a:cs typeface="Roboto Black"/>
                </a:rPr>
                <a:t> </a:t>
              </a:r>
            </a:p>
          </p:txBody>
        </p:sp>
      </p:grpSp>
      <p:sp>
        <p:nvSpPr>
          <p:cNvPr id="97" name="Rectangle 96">
            <a:extLst>
              <a:ext uri="{FF2B5EF4-FFF2-40B4-BE49-F238E27FC236}">
                <a16:creationId xmlns:a16="http://schemas.microsoft.com/office/drawing/2014/main" id="{05162C2B-3C8F-F1CC-0471-628C98642BD7}"/>
              </a:ext>
            </a:extLst>
          </p:cNvPr>
          <p:cNvSpPr>
            <a:spLocks/>
          </p:cNvSpPr>
          <p:nvPr/>
        </p:nvSpPr>
        <p:spPr>
          <a:xfrm rot="10800000">
            <a:off x="10366070" y="1378752"/>
            <a:ext cx="1543050" cy="338554"/>
          </a:xfrm>
          <a:prstGeom prst="rect">
            <a:avLst/>
          </a:prstGeom>
          <a:solidFill>
            <a:srgbClr val="213A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A15C9F00-398C-7D03-9D8A-1DB06FD26E7E}"/>
              </a:ext>
            </a:extLst>
          </p:cNvPr>
          <p:cNvSpPr txBox="1">
            <a:spLocks/>
          </p:cNvSpPr>
          <p:nvPr/>
        </p:nvSpPr>
        <p:spPr>
          <a:xfrm>
            <a:off x="10339122" y="1383105"/>
            <a:ext cx="181039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spc="-50">
                <a:solidFill>
                  <a:schemeClr val="bg1"/>
                </a:solidFill>
                <a:latin typeface="Interstate Light"/>
                <a:ea typeface="筑紫A丸ゴシック レギュラー"/>
                <a:cs typeface="Roboto Black"/>
              </a:rPr>
              <a:t>JULY 2027</a:t>
            </a:r>
            <a:endParaRPr lang="fr-FR" sz="1600" spc="-50" dirty="0">
              <a:solidFill>
                <a:schemeClr val="bg1"/>
              </a:solidFill>
              <a:latin typeface="Interstate Light" panose="02000506030000020004" pitchFamily="50" charset="0"/>
              <a:ea typeface="筑紫A丸ゴシック レギュラー"/>
              <a:cs typeface="Roboto Black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93BF2463-A33E-3835-DBAD-D40F15C428D9}"/>
              </a:ext>
            </a:extLst>
          </p:cNvPr>
          <p:cNvGrpSpPr/>
          <p:nvPr/>
        </p:nvGrpSpPr>
        <p:grpSpPr>
          <a:xfrm>
            <a:off x="2585152" y="3719443"/>
            <a:ext cx="1997764" cy="2689658"/>
            <a:chOff x="1236904" y="121937"/>
            <a:chExt cx="1997764" cy="2689658"/>
          </a:xfrm>
        </p:grpSpPr>
        <p:grpSp>
          <p:nvGrpSpPr>
            <p:cNvPr id="9" name="Groupe 8">
              <a:extLst>
                <a:ext uri="{FF2B5EF4-FFF2-40B4-BE49-F238E27FC236}">
                  <a16:creationId xmlns:a16="http://schemas.microsoft.com/office/drawing/2014/main" id="{C0115FA1-B036-0E10-1D6D-DCF02DD7311D}"/>
                </a:ext>
              </a:extLst>
            </p:cNvPr>
            <p:cNvGrpSpPr/>
            <p:nvPr/>
          </p:nvGrpSpPr>
          <p:grpSpPr>
            <a:xfrm>
              <a:off x="1236904" y="121937"/>
              <a:ext cx="1997764" cy="2689658"/>
              <a:chOff x="1881103" y="257552"/>
              <a:chExt cx="1997764" cy="2689658"/>
            </a:xfrm>
          </p:grpSpPr>
          <p:cxnSp>
            <p:nvCxnSpPr>
              <p:cNvPr id="14" name="Connecteur droit 13">
                <a:extLst>
                  <a:ext uri="{FF2B5EF4-FFF2-40B4-BE49-F238E27FC236}">
                    <a16:creationId xmlns:a16="http://schemas.microsoft.com/office/drawing/2014/main" id="{B19D568B-3828-8311-2BDD-92740F604E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408091" y="257552"/>
                <a:ext cx="0" cy="1187904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" name="Groupe 18">
                <a:extLst>
                  <a:ext uri="{FF2B5EF4-FFF2-40B4-BE49-F238E27FC236}">
                    <a16:creationId xmlns:a16="http://schemas.microsoft.com/office/drawing/2014/main" id="{B829808D-F86A-BCE5-D96B-A351500F88C1}"/>
                  </a:ext>
                </a:extLst>
              </p:cNvPr>
              <p:cNvGrpSpPr/>
              <p:nvPr/>
            </p:nvGrpSpPr>
            <p:grpSpPr>
              <a:xfrm>
                <a:off x="1881103" y="1505339"/>
                <a:ext cx="1997764" cy="1441871"/>
                <a:chOff x="1881103" y="1505339"/>
                <a:chExt cx="1997764" cy="1441871"/>
              </a:xfrm>
            </p:grpSpPr>
            <p:sp>
              <p:nvSpPr>
                <p:cNvPr id="21" name="ZoneTexte 20">
                  <a:extLst>
                    <a:ext uri="{FF2B5EF4-FFF2-40B4-BE49-F238E27FC236}">
                      <a16:creationId xmlns:a16="http://schemas.microsoft.com/office/drawing/2014/main" id="{613A4AB0-E7E1-51DE-D301-32A1C51AE20C}"/>
                    </a:ext>
                  </a:extLst>
                </p:cNvPr>
                <p:cNvSpPr txBox="1"/>
                <p:nvPr/>
              </p:nvSpPr>
              <p:spPr>
                <a:xfrm>
                  <a:off x="1881103" y="1900770"/>
                  <a:ext cx="1997764" cy="1046440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pPr algn="just"/>
                  <a:r>
                    <a:rPr lang="fr-FR" sz="2400" spc="-50" dirty="0" err="1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Submission</a:t>
                  </a:r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 </a:t>
                  </a:r>
                </a:p>
                <a:p>
                  <a:pPr algn="just"/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of reports</a:t>
                  </a:r>
                </a:p>
                <a:p>
                  <a:pPr algn="just"/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March 15 to 19 </a:t>
                  </a:r>
                </a:p>
              </p:txBody>
            </p:sp>
            <p:grpSp>
              <p:nvGrpSpPr>
                <p:cNvPr id="24" name="Groupe 23">
                  <a:extLst>
                    <a:ext uri="{FF2B5EF4-FFF2-40B4-BE49-F238E27FC236}">
                      <a16:creationId xmlns:a16="http://schemas.microsoft.com/office/drawing/2014/main" id="{24A79022-2284-BB53-168D-BAFC020D8164}"/>
                    </a:ext>
                  </a:extLst>
                </p:cNvPr>
                <p:cNvGrpSpPr/>
                <p:nvPr/>
              </p:nvGrpSpPr>
              <p:grpSpPr>
                <a:xfrm>
                  <a:off x="2073276" y="1505339"/>
                  <a:ext cx="1601782" cy="353383"/>
                  <a:chOff x="1647874" y="1950599"/>
                  <a:chExt cx="1601782" cy="1058063"/>
                </a:xfrm>
              </p:grpSpPr>
              <p:sp>
                <p:nvSpPr>
                  <p:cNvPr id="32" name="Rectangle 31">
                    <a:extLst>
                      <a:ext uri="{FF2B5EF4-FFF2-40B4-BE49-F238E27FC236}">
                        <a16:creationId xmlns:a16="http://schemas.microsoft.com/office/drawing/2014/main" id="{923EA6A9-329D-861B-DAC4-8C6C58E9AE5D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647874" y="1950599"/>
                    <a:ext cx="1387412" cy="1013664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34" name="ZoneTexte 33">
                    <a:extLst>
                      <a:ext uri="{FF2B5EF4-FFF2-40B4-BE49-F238E27FC236}">
                        <a16:creationId xmlns:a16="http://schemas.microsoft.com/office/drawing/2014/main" id="{7ADBA76A-3E0F-C82E-33C0-9AE12FE42046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729967" y="1994998"/>
                    <a:ext cx="1519689" cy="1013664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MARCH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8FD2439A-8C31-FE27-96BB-7E0ED77585FC}"/>
                </a:ext>
              </a:extLst>
            </p:cNvPr>
            <p:cNvSpPr/>
            <p:nvPr/>
          </p:nvSpPr>
          <p:spPr>
            <a:xfrm rot="10800000">
              <a:off x="2652647" y="12193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280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3993E28-6143-55CA-C91E-2146661F2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D9EDFCDA-4CC1-E3C5-925D-8989CFA864D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C7C99A0A-A013-9C72-D020-F6A280D01B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55519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6B6CC998-41CB-7732-368C-35EFE1A75544}"/>
              </a:ext>
            </a:extLst>
          </p:cNvPr>
          <p:cNvSpPr>
            <a:spLocks/>
          </p:cNvSpPr>
          <p:nvPr/>
        </p:nvSpPr>
        <p:spPr>
          <a:xfrm>
            <a:off x="187826" y="0"/>
            <a:ext cx="9680665" cy="6534150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A8CDBD8B-7D42-8049-BCCD-E1CB84CBCDD3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2182C73-68D0-89CD-D219-A7DB64AABF30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32D0BBB6-9B18-515E-1707-74FD35FBB9F0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OFL SPRING – NOV 25</a:t>
              </a:r>
            </a:p>
          </p:txBody>
        </p:sp>
      </p:grp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D6DF8334-FDEF-6443-72FA-C738B7E83E61}"/>
              </a:ext>
            </a:extLst>
          </p:cNvPr>
          <p:cNvGrpSpPr/>
          <p:nvPr/>
        </p:nvGrpSpPr>
        <p:grpSpPr>
          <a:xfrm>
            <a:off x="1200883" y="1881740"/>
            <a:ext cx="1576597" cy="1336702"/>
            <a:chOff x="1175745" y="1801594"/>
            <a:chExt cx="1576597" cy="1336702"/>
          </a:xfrm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5A0D497D-D2F2-A59A-4B0A-5861D4AA9AB6}"/>
                </a:ext>
              </a:extLst>
            </p:cNvPr>
            <p:cNvSpPr>
              <a:spLocks/>
            </p:cNvSpPr>
            <p:nvPr/>
          </p:nvSpPr>
          <p:spPr>
            <a:xfrm rot="10800000">
              <a:off x="1256570" y="2262392"/>
              <a:ext cx="654525" cy="253286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41307373-121A-E1B1-86C5-F462CD1E9F0C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75745" y="1801594"/>
              <a:ext cx="1576597" cy="1336702"/>
              <a:chOff x="3292016" y="2107302"/>
              <a:chExt cx="1412963" cy="1336702"/>
            </a:xfrm>
          </p:grpSpPr>
          <p:sp>
            <p:nvSpPr>
              <p:cNvPr id="102" name="ZoneTexte 101">
                <a:extLst>
                  <a:ext uri="{FF2B5EF4-FFF2-40B4-BE49-F238E27FC236}">
                    <a16:creationId xmlns:a16="http://schemas.microsoft.com/office/drawing/2014/main" id="{D4E3C760-42BB-1C7F-F12C-65D04B84C29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2016" y="2843840"/>
                <a:ext cx="1412963" cy="600164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11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ONLINE TRAINING OFFER</a:t>
                </a:r>
              </a:p>
              <a:p>
                <a:r>
                  <a:rPr lang="fr-FR" sz="11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SPRING SEMESTER</a:t>
                </a:r>
              </a:p>
              <a:p>
                <a:r>
                  <a:rPr lang="fr-FR" sz="11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*Spring &amp; Annual STUDENT</a:t>
                </a:r>
              </a:p>
            </p:txBody>
          </p:sp>
          <p:sp>
            <p:nvSpPr>
              <p:cNvPr id="103" name="ZoneTexte 102">
                <a:extLst>
                  <a:ext uri="{FF2B5EF4-FFF2-40B4-BE49-F238E27FC236}">
                    <a16:creationId xmlns:a16="http://schemas.microsoft.com/office/drawing/2014/main" id="{DBDB7BAE-13F7-771D-590B-66671FA0D8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41299" y="2590554"/>
                <a:ext cx="829283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spc="-50" dirty="0">
                    <a:solidFill>
                      <a:schemeClr val="bg1"/>
                    </a:solidFill>
                    <a:latin typeface="Interstate Light" panose="02000506030000020004" pitchFamily="50" charset="0"/>
                    <a:ea typeface="筑紫A丸ゴシック レギュラー"/>
                    <a:cs typeface="Roboto Black"/>
                  </a:rPr>
                  <a:t>NOV. 2025</a:t>
                </a:r>
              </a:p>
            </p:txBody>
          </p:sp>
          <p:cxnSp>
            <p:nvCxnSpPr>
              <p:cNvPr id="101" name="Connecteur droit 100">
                <a:extLst>
                  <a:ext uri="{FF2B5EF4-FFF2-40B4-BE49-F238E27FC236}">
                    <a16:creationId xmlns:a16="http://schemas.microsoft.com/office/drawing/2014/main" id="{057087C4-F690-8641-DA2A-3EB103D99A6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88368" y="2270449"/>
                <a:ext cx="0" cy="232021"/>
              </a:xfrm>
              <a:prstGeom prst="line">
                <a:avLst/>
              </a:prstGeom>
              <a:ln w="63500">
                <a:solidFill>
                  <a:srgbClr val="213A7C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19" name="Image 118">
                <a:extLst>
                  <a:ext uri="{FF2B5EF4-FFF2-40B4-BE49-F238E27FC236}">
                    <a16:creationId xmlns:a16="http://schemas.microsoft.com/office/drawing/2014/main" id="{9865E2C3-BB19-BE75-A6A6-F426DE952E7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3293402" y="2107302"/>
                <a:ext cx="192701" cy="192701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80" name="Groupe 79">
            <a:extLst>
              <a:ext uri="{FF2B5EF4-FFF2-40B4-BE49-F238E27FC236}">
                <a16:creationId xmlns:a16="http://schemas.microsoft.com/office/drawing/2014/main" id="{186BECF3-0479-2DAC-6B91-7F7B1462C068}"/>
              </a:ext>
            </a:extLst>
          </p:cNvPr>
          <p:cNvGrpSpPr/>
          <p:nvPr/>
        </p:nvGrpSpPr>
        <p:grpSpPr>
          <a:xfrm>
            <a:off x="3483328" y="1648123"/>
            <a:ext cx="1547153" cy="1812996"/>
            <a:chOff x="1138294" y="1583886"/>
            <a:chExt cx="1547153" cy="1812996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F6AE420-0DBF-4A98-FB70-60CA85D3C9B6}"/>
                </a:ext>
              </a:extLst>
            </p:cNvPr>
            <p:cNvSpPr>
              <a:spLocks/>
            </p:cNvSpPr>
            <p:nvPr/>
          </p:nvSpPr>
          <p:spPr>
            <a:xfrm rot="10800000">
              <a:off x="1256570" y="2262392"/>
              <a:ext cx="1009924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82" name="Groupe 81">
              <a:extLst>
                <a:ext uri="{FF2B5EF4-FFF2-40B4-BE49-F238E27FC236}">
                  <a16:creationId xmlns:a16="http://schemas.microsoft.com/office/drawing/2014/main" id="{EEC83F2D-9F95-B6AA-37DB-BB1D528BA6D2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38294" y="1583886"/>
              <a:ext cx="1547153" cy="1812996"/>
              <a:chOff x="3258451" y="1889594"/>
              <a:chExt cx="1386575" cy="1812996"/>
            </a:xfrm>
          </p:grpSpPr>
          <p:sp>
            <p:nvSpPr>
              <p:cNvPr id="83" name="ZoneTexte 82">
                <a:extLst>
                  <a:ext uri="{FF2B5EF4-FFF2-40B4-BE49-F238E27FC236}">
                    <a16:creationId xmlns:a16="http://schemas.microsoft.com/office/drawing/2014/main" id="{DA3272DC-DE43-3FCD-C3E4-B51F9DC02D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2017" y="2933149"/>
                <a:ext cx="1353009" cy="76944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16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ONLINE TRAINING OFFER</a:t>
                </a:r>
              </a:p>
              <a:p>
                <a:r>
                  <a:rPr lang="fr-FR" sz="16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SPRING SEMESTER</a:t>
                </a:r>
              </a:p>
              <a:p>
                <a:r>
                  <a:rPr lang="fr-FR" sz="12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*Annual STUDENT</a:t>
                </a:r>
              </a:p>
            </p:txBody>
          </p:sp>
          <p:sp>
            <p:nvSpPr>
              <p:cNvPr id="84" name="ZoneTexte 83">
                <a:extLst>
                  <a:ext uri="{FF2B5EF4-FFF2-40B4-BE49-F238E27FC236}">
                    <a16:creationId xmlns:a16="http://schemas.microsoft.com/office/drawing/2014/main" id="{828793F9-CAF9-0B2D-00E7-A79885C6997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41299" y="2590554"/>
                <a:ext cx="82928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spc="-50" dirty="0">
                    <a:solidFill>
                      <a:schemeClr val="bg1"/>
                    </a:solidFill>
                    <a:latin typeface="Interstate Light" panose="02000506030000020004" pitchFamily="50" charset="0"/>
                    <a:ea typeface="筑紫A丸ゴシック レギュラー"/>
                    <a:cs typeface="Roboto Black"/>
                  </a:rPr>
                  <a:t>NOV. 2025</a:t>
                </a:r>
              </a:p>
            </p:txBody>
          </p:sp>
          <p:cxnSp>
            <p:nvCxnSpPr>
              <p:cNvPr id="85" name="Connecteur droit 84">
                <a:extLst>
                  <a:ext uri="{FF2B5EF4-FFF2-40B4-BE49-F238E27FC236}">
                    <a16:creationId xmlns:a16="http://schemas.microsoft.com/office/drawing/2014/main" id="{85E9DBCA-A521-5739-B537-F54EC4350A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85637" y="2094511"/>
                <a:ext cx="0" cy="416644"/>
              </a:xfrm>
              <a:prstGeom prst="line">
                <a:avLst/>
              </a:prstGeom>
              <a:ln w="63500">
                <a:solidFill>
                  <a:srgbClr val="213A7C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86" name="Image 85">
                <a:extLst>
                  <a:ext uri="{FF2B5EF4-FFF2-40B4-BE49-F238E27FC236}">
                    <a16:creationId xmlns:a16="http://schemas.microsoft.com/office/drawing/2014/main" id="{288B1983-1072-BF91-EA9B-6736A4837A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3258451" y="1889594"/>
                <a:ext cx="254372" cy="2543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29604ADB-DB55-EC58-61A7-0AACFFAE91EA}"/>
              </a:ext>
            </a:extLst>
          </p:cNvPr>
          <p:cNvGrpSpPr/>
          <p:nvPr/>
        </p:nvGrpSpPr>
        <p:grpSpPr>
          <a:xfrm>
            <a:off x="5987398" y="1648123"/>
            <a:ext cx="1547153" cy="1812996"/>
            <a:chOff x="1138294" y="1583886"/>
            <a:chExt cx="1547153" cy="1812996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F3DCEFF6-ECB1-620C-3143-AFFB05C4ABD3}"/>
                </a:ext>
              </a:extLst>
            </p:cNvPr>
            <p:cNvSpPr>
              <a:spLocks/>
            </p:cNvSpPr>
            <p:nvPr/>
          </p:nvSpPr>
          <p:spPr>
            <a:xfrm rot="10800000">
              <a:off x="1256570" y="2262392"/>
              <a:ext cx="1009924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89" name="Groupe 88">
              <a:extLst>
                <a:ext uri="{FF2B5EF4-FFF2-40B4-BE49-F238E27FC236}">
                  <a16:creationId xmlns:a16="http://schemas.microsoft.com/office/drawing/2014/main" id="{39865D89-AEE2-2E93-8609-EDFAB0609C53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38294" y="1583886"/>
              <a:ext cx="1547153" cy="1812996"/>
              <a:chOff x="3258451" y="1889594"/>
              <a:chExt cx="1386575" cy="1812996"/>
            </a:xfrm>
          </p:grpSpPr>
          <p:sp>
            <p:nvSpPr>
              <p:cNvPr id="90" name="ZoneTexte 89">
                <a:extLst>
                  <a:ext uri="{FF2B5EF4-FFF2-40B4-BE49-F238E27FC236}">
                    <a16:creationId xmlns:a16="http://schemas.microsoft.com/office/drawing/2014/main" id="{03EB9FBE-821F-1DC7-ECED-9BC0829A4D2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2017" y="2933149"/>
                <a:ext cx="1353009" cy="76944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16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ONLINE TRAINING OFFER</a:t>
                </a:r>
              </a:p>
              <a:p>
                <a:r>
                  <a:rPr lang="fr-FR" sz="16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SPRING SEMESTER</a:t>
                </a:r>
              </a:p>
              <a:p>
                <a:r>
                  <a:rPr lang="fr-FR" sz="12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*Annual STUDENT</a:t>
                </a:r>
              </a:p>
            </p:txBody>
          </p:sp>
          <p:sp>
            <p:nvSpPr>
              <p:cNvPr id="96" name="ZoneTexte 95">
                <a:extLst>
                  <a:ext uri="{FF2B5EF4-FFF2-40B4-BE49-F238E27FC236}">
                    <a16:creationId xmlns:a16="http://schemas.microsoft.com/office/drawing/2014/main" id="{9FDA0CCD-BE71-021B-CD14-9CD728A56E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41299" y="2590554"/>
                <a:ext cx="82928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spc="-50" dirty="0">
                    <a:solidFill>
                      <a:schemeClr val="bg1"/>
                    </a:solidFill>
                    <a:latin typeface="Interstate Light" panose="02000506030000020004" pitchFamily="50" charset="0"/>
                    <a:ea typeface="筑紫A丸ゴシック レギュラー"/>
                    <a:cs typeface="Roboto Black"/>
                  </a:rPr>
                  <a:t>NOV. 2025</a:t>
                </a:r>
              </a:p>
            </p:txBody>
          </p:sp>
          <p:cxnSp>
            <p:nvCxnSpPr>
              <p:cNvPr id="98" name="Connecteur droit 97">
                <a:extLst>
                  <a:ext uri="{FF2B5EF4-FFF2-40B4-BE49-F238E27FC236}">
                    <a16:creationId xmlns:a16="http://schemas.microsoft.com/office/drawing/2014/main" id="{D1D754DC-2B49-76F8-4A46-8D76BCF5EA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85637" y="2094511"/>
                <a:ext cx="0" cy="416644"/>
              </a:xfrm>
              <a:prstGeom prst="line">
                <a:avLst/>
              </a:prstGeom>
              <a:ln w="63500">
                <a:solidFill>
                  <a:srgbClr val="213A7C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04" name="Image 103">
                <a:extLst>
                  <a:ext uri="{FF2B5EF4-FFF2-40B4-BE49-F238E27FC236}">
                    <a16:creationId xmlns:a16="http://schemas.microsoft.com/office/drawing/2014/main" id="{CB8D3A6F-683D-668E-067F-7412273B4C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3258451" y="1889594"/>
                <a:ext cx="254372" cy="2543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05" name="Groupe 104">
            <a:extLst>
              <a:ext uri="{FF2B5EF4-FFF2-40B4-BE49-F238E27FC236}">
                <a16:creationId xmlns:a16="http://schemas.microsoft.com/office/drawing/2014/main" id="{E534B20F-D016-291D-C0A2-30D433230EFA}"/>
              </a:ext>
            </a:extLst>
          </p:cNvPr>
          <p:cNvGrpSpPr/>
          <p:nvPr/>
        </p:nvGrpSpPr>
        <p:grpSpPr>
          <a:xfrm>
            <a:off x="8593740" y="1655347"/>
            <a:ext cx="1547153" cy="1812996"/>
            <a:chOff x="1138294" y="1583886"/>
            <a:chExt cx="1547153" cy="1812996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2CB72D5-CA9D-3F16-3A65-BB5BEBF89BA2}"/>
                </a:ext>
              </a:extLst>
            </p:cNvPr>
            <p:cNvSpPr>
              <a:spLocks/>
            </p:cNvSpPr>
            <p:nvPr/>
          </p:nvSpPr>
          <p:spPr>
            <a:xfrm rot="10800000">
              <a:off x="1256570" y="2262392"/>
              <a:ext cx="1009924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108" name="Groupe 107">
              <a:extLst>
                <a:ext uri="{FF2B5EF4-FFF2-40B4-BE49-F238E27FC236}">
                  <a16:creationId xmlns:a16="http://schemas.microsoft.com/office/drawing/2014/main" id="{F40A6140-2103-8E90-37CE-97025C35F39C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38294" y="1583886"/>
              <a:ext cx="1547153" cy="1812996"/>
              <a:chOff x="3258451" y="1889594"/>
              <a:chExt cx="1386575" cy="1812996"/>
            </a:xfrm>
          </p:grpSpPr>
          <p:sp>
            <p:nvSpPr>
              <p:cNvPr id="109" name="ZoneTexte 108">
                <a:extLst>
                  <a:ext uri="{FF2B5EF4-FFF2-40B4-BE49-F238E27FC236}">
                    <a16:creationId xmlns:a16="http://schemas.microsoft.com/office/drawing/2014/main" id="{CFA3A3E1-6D15-F3D4-8348-080FCEE4D4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2017" y="2933149"/>
                <a:ext cx="1353009" cy="76944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16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ONLINE TRAINING OFFER</a:t>
                </a:r>
              </a:p>
              <a:p>
                <a:r>
                  <a:rPr lang="fr-FR" sz="16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SPRING SEMESTER</a:t>
                </a:r>
              </a:p>
              <a:p>
                <a:r>
                  <a:rPr lang="fr-FR" sz="12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*Annual STUDENT</a:t>
                </a:r>
              </a:p>
            </p:txBody>
          </p:sp>
          <p:sp>
            <p:nvSpPr>
              <p:cNvPr id="110" name="ZoneTexte 109">
                <a:extLst>
                  <a:ext uri="{FF2B5EF4-FFF2-40B4-BE49-F238E27FC236}">
                    <a16:creationId xmlns:a16="http://schemas.microsoft.com/office/drawing/2014/main" id="{A98C0F29-972F-5076-E3A4-FD3A20D535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41299" y="2590554"/>
                <a:ext cx="82928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spc="-50" dirty="0">
                    <a:solidFill>
                      <a:schemeClr val="bg1"/>
                    </a:solidFill>
                    <a:latin typeface="Interstate Light" panose="02000506030000020004" pitchFamily="50" charset="0"/>
                    <a:ea typeface="筑紫A丸ゴシック レギュラー"/>
                    <a:cs typeface="Roboto Black"/>
                  </a:rPr>
                  <a:t>NOV. 2025</a:t>
                </a:r>
              </a:p>
            </p:txBody>
          </p:sp>
          <p:cxnSp>
            <p:nvCxnSpPr>
              <p:cNvPr id="118" name="Connecteur droit 117">
                <a:extLst>
                  <a:ext uri="{FF2B5EF4-FFF2-40B4-BE49-F238E27FC236}">
                    <a16:creationId xmlns:a16="http://schemas.microsoft.com/office/drawing/2014/main" id="{37D83210-09F5-A26C-CBA7-46B6F926815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85637" y="2094511"/>
                <a:ext cx="0" cy="416644"/>
              </a:xfrm>
              <a:prstGeom prst="line">
                <a:avLst/>
              </a:prstGeom>
              <a:ln w="63500">
                <a:solidFill>
                  <a:srgbClr val="213A7C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20" name="Image 119">
                <a:extLst>
                  <a:ext uri="{FF2B5EF4-FFF2-40B4-BE49-F238E27FC236}">
                    <a16:creationId xmlns:a16="http://schemas.microsoft.com/office/drawing/2014/main" id="{0AA6E648-2C01-5E5D-D026-4A5DEB98F5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3258451" y="1889594"/>
                <a:ext cx="254372" cy="2543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020BB91D-CA0E-BBFF-FAAB-AC28552F3FA2}"/>
              </a:ext>
            </a:extLst>
          </p:cNvPr>
          <p:cNvGrpSpPr/>
          <p:nvPr/>
        </p:nvGrpSpPr>
        <p:grpSpPr>
          <a:xfrm>
            <a:off x="1217710" y="3639559"/>
            <a:ext cx="1576597" cy="1336702"/>
            <a:chOff x="1175745" y="1801594"/>
            <a:chExt cx="1576597" cy="133670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813B693-C6CF-26F2-CE3C-FC65D5188C5D}"/>
                </a:ext>
              </a:extLst>
            </p:cNvPr>
            <p:cNvSpPr>
              <a:spLocks/>
            </p:cNvSpPr>
            <p:nvPr/>
          </p:nvSpPr>
          <p:spPr>
            <a:xfrm rot="10800000">
              <a:off x="1256570" y="2262392"/>
              <a:ext cx="654525" cy="253286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id="{3BE2D621-E028-AFB3-A233-89280653CAC8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75745" y="1801594"/>
              <a:ext cx="1576597" cy="1336702"/>
              <a:chOff x="3292016" y="2107302"/>
              <a:chExt cx="1412963" cy="1336702"/>
            </a:xfrm>
          </p:grpSpPr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6F9AF946-1575-F771-DD5F-C698D22774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2016" y="2843840"/>
                <a:ext cx="1412963" cy="600164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11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ONLINE TRAINING OFFER</a:t>
                </a:r>
              </a:p>
              <a:p>
                <a:r>
                  <a:rPr lang="fr-FR" sz="11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SPRING SEMESTER</a:t>
                </a:r>
              </a:p>
              <a:p>
                <a:r>
                  <a:rPr lang="fr-FR" sz="1100" spc="-50" dirty="0">
                    <a:solidFill>
                      <a:srgbClr val="213A7C"/>
                    </a:solidFill>
                    <a:latin typeface="Bebas Neue"/>
                    <a:ea typeface="筑紫A丸ゴシック レギュラー"/>
                    <a:cs typeface="Roboto Black"/>
                  </a:rPr>
                  <a:t>*Annual STUDENT</a:t>
                </a:r>
              </a:p>
            </p:txBody>
          </p:sp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E9BA05B5-4CC9-E90B-0F44-10D91D2F90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41299" y="2590554"/>
                <a:ext cx="829283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spc="-50" dirty="0">
                    <a:solidFill>
                      <a:schemeClr val="bg1"/>
                    </a:solidFill>
                    <a:latin typeface="Interstate Light" panose="02000506030000020004" pitchFamily="50" charset="0"/>
                    <a:ea typeface="筑紫A丸ゴシック レギュラー"/>
                    <a:cs typeface="Roboto Black"/>
                  </a:rPr>
                  <a:t>NOV. 2025</a:t>
                </a:r>
              </a:p>
            </p:txBody>
          </p:sp>
          <p:cxnSp>
            <p:nvCxnSpPr>
              <p:cNvPr id="12" name="Connecteur droit 11">
                <a:extLst>
                  <a:ext uri="{FF2B5EF4-FFF2-40B4-BE49-F238E27FC236}">
                    <a16:creationId xmlns:a16="http://schemas.microsoft.com/office/drawing/2014/main" id="{AA7899A6-B718-EE6C-1DFB-61D794B9539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88368" y="2270449"/>
                <a:ext cx="0" cy="232021"/>
              </a:xfrm>
              <a:prstGeom prst="line">
                <a:avLst/>
              </a:prstGeom>
              <a:ln w="63500">
                <a:solidFill>
                  <a:srgbClr val="213A7C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3" name="Image 12">
                <a:extLst>
                  <a:ext uri="{FF2B5EF4-FFF2-40B4-BE49-F238E27FC236}">
                    <a16:creationId xmlns:a16="http://schemas.microsoft.com/office/drawing/2014/main" id="{E2B7D9D4-F6C6-2E09-4CE3-18E45701EC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3293402" y="2107302"/>
                <a:ext cx="192701" cy="192701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81988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66F2B-70F6-CFEA-D851-A4DDB5FF2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029DD6DF-B10D-72D7-D4B4-1C3BFBFAC2E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CF191C2C-07B7-C5EF-E653-2C4C2B191D7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55230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C9309C67-D303-5250-AE60-6E8F014D157F}"/>
              </a:ext>
            </a:extLst>
          </p:cNvPr>
          <p:cNvSpPr>
            <a:spLocks/>
          </p:cNvSpPr>
          <p:nvPr/>
        </p:nvSpPr>
        <p:spPr>
          <a:xfrm>
            <a:off x="505326" y="0"/>
            <a:ext cx="9680665" cy="6431072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CE076E03-C62A-A242-0137-874E074B94A9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435766A-25C2-1276-376F-DF80F7B709A2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C493D874-D6C9-9AD0-4A2B-2F7697AC5271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EXCHANGE LEVEL 2 – FALL SEMESTER</a:t>
              </a:r>
            </a:p>
          </p:txBody>
        </p:sp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0DD57529-BE6F-9FE6-B988-D76F5F034DDE}"/>
              </a:ext>
            </a:extLst>
          </p:cNvPr>
          <p:cNvGrpSpPr/>
          <p:nvPr/>
        </p:nvGrpSpPr>
        <p:grpSpPr>
          <a:xfrm>
            <a:off x="900271" y="3495912"/>
            <a:ext cx="8320589" cy="335003"/>
            <a:chOff x="757312" y="3495912"/>
            <a:chExt cx="8096171" cy="335003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F5BE4E80-2AD7-F41F-0A1C-DC566611BC82}"/>
                </a:ext>
              </a:extLst>
            </p:cNvPr>
            <p:cNvSpPr/>
            <p:nvPr/>
          </p:nvSpPr>
          <p:spPr>
            <a:xfrm>
              <a:off x="6826787" y="3495912"/>
              <a:ext cx="2026696" cy="329521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Flèche : chevron 10">
              <a:extLst>
                <a:ext uri="{FF2B5EF4-FFF2-40B4-BE49-F238E27FC236}">
                  <a16:creationId xmlns:a16="http://schemas.microsoft.com/office/drawing/2014/main" id="{7B90F50F-F0E2-52FD-6028-A7CA971FB896}"/>
                </a:ext>
              </a:extLst>
            </p:cNvPr>
            <p:cNvSpPr/>
            <p:nvPr/>
          </p:nvSpPr>
          <p:spPr>
            <a:xfrm>
              <a:off x="5382319" y="3497776"/>
              <a:ext cx="1610539" cy="329521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2" name="Flèche : chevron 21">
              <a:extLst>
                <a:ext uri="{FF2B5EF4-FFF2-40B4-BE49-F238E27FC236}">
                  <a16:creationId xmlns:a16="http://schemas.microsoft.com/office/drawing/2014/main" id="{6B632ECE-67D7-209E-6327-CA5BAD62268C}"/>
                </a:ext>
              </a:extLst>
            </p:cNvPr>
            <p:cNvSpPr/>
            <p:nvPr/>
          </p:nvSpPr>
          <p:spPr>
            <a:xfrm>
              <a:off x="2267922" y="3496951"/>
              <a:ext cx="1774042" cy="331091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D4198DDD-29D4-7A72-5A68-56043F2400AD}"/>
                </a:ext>
              </a:extLst>
            </p:cNvPr>
            <p:cNvSpPr/>
            <p:nvPr/>
          </p:nvSpPr>
          <p:spPr>
            <a:xfrm>
              <a:off x="757312" y="3496951"/>
              <a:ext cx="2256350" cy="333964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3" name="Flèche : chevron 22">
              <a:extLst>
                <a:ext uri="{FF2B5EF4-FFF2-40B4-BE49-F238E27FC236}">
                  <a16:creationId xmlns:a16="http://schemas.microsoft.com/office/drawing/2014/main" id="{88515651-9FE4-D4AC-BE47-92061FA128F9}"/>
                </a:ext>
              </a:extLst>
            </p:cNvPr>
            <p:cNvSpPr/>
            <p:nvPr/>
          </p:nvSpPr>
          <p:spPr>
            <a:xfrm>
              <a:off x="3855047" y="3498072"/>
              <a:ext cx="1744730" cy="329970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C8803E14-2FCF-7891-A006-792331082ECB}"/>
              </a:ext>
            </a:extLst>
          </p:cNvPr>
          <p:cNvGrpSpPr/>
          <p:nvPr/>
        </p:nvGrpSpPr>
        <p:grpSpPr>
          <a:xfrm>
            <a:off x="697875" y="3764402"/>
            <a:ext cx="1944858" cy="1236334"/>
            <a:chOff x="2050480" y="3672047"/>
            <a:chExt cx="1944858" cy="1236334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2676529-98E1-852E-CA49-D956BE0CC846}"/>
                </a:ext>
              </a:extLst>
            </p:cNvPr>
            <p:cNvSpPr>
              <a:spLocks/>
            </p:cNvSpPr>
            <p:nvPr/>
          </p:nvSpPr>
          <p:spPr>
            <a:xfrm rot="10800000">
              <a:off x="2050480" y="4147431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4FDC695B-1D1D-605C-286A-469FF1D01737}"/>
                </a:ext>
              </a:extLst>
            </p:cNvPr>
            <p:cNvSpPr/>
            <p:nvPr/>
          </p:nvSpPr>
          <p:spPr>
            <a:xfrm>
              <a:off x="2580450" y="367204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10F72BF0-3202-9631-90C6-9A9343B7576D}"/>
                </a:ext>
              </a:extLst>
            </p:cNvPr>
            <p:cNvCxnSpPr>
              <a:cxnSpLocks/>
            </p:cNvCxnSpPr>
            <p:nvPr/>
          </p:nvCxnSpPr>
          <p:spPr>
            <a:xfrm>
              <a:off x="2692176" y="3933684"/>
              <a:ext cx="0" cy="189657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611C7335-5C6B-0867-BAEB-3F37226AC0A1}"/>
                </a:ext>
              </a:extLst>
            </p:cNvPr>
            <p:cNvSpPr txBox="1"/>
            <p:nvPr/>
          </p:nvSpPr>
          <p:spPr>
            <a:xfrm>
              <a:off x="2062622" y="4446716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Kick-off </a:t>
              </a:r>
              <a:r>
                <a:rPr lang="fr-FR" sz="2400" spc="-50" dirty="0" err="1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day</a:t>
              </a:r>
              <a:endParaRPr lang="fr-FR" sz="2400" spc="-50" dirty="0">
                <a:solidFill>
                  <a:srgbClr val="00B8E8"/>
                </a:solidFill>
                <a:latin typeface="Bebas Neue"/>
                <a:ea typeface="筑紫A丸ゴシック レギュラー"/>
                <a:cs typeface="Roboto Black"/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A2F46416-B3AA-625B-1691-CC849B6F3A3D}"/>
                </a:ext>
              </a:extLst>
            </p:cNvPr>
            <p:cNvSpPr txBox="1">
              <a:spLocks/>
            </p:cNvSpPr>
            <p:nvPr/>
          </p:nvSpPr>
          <p:spPr>
            <a:xfrm>
              <a:off x="2134015" y="4125530"/>
              <a:ext cx="13874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7 SEP. 2026</a:t>
              </a:r>
            </a:p>
          </p:txBody>
        </p: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BA480BC4-D11A-CE14-2EE2-6975E2B73C0E}"/>
              </a:ext>
            </a:extLst>
          </p:cNvPr>
          <p:cNvGrpSpPr/>
          <p:nvPr/>
        </p:nvGrpSpPr>
        <p:grpSpPr>
          <a:xfrm>
            <a:off x="4775502" y="3724118"/>
            <a:ext cx="1983599" cy="2140601"/>
            <a:chOff x="4574907" y="3689542"/>
            <a:chExt cx="1983599" cy="2140601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2A5960EA-443C-16D4-277B-C553F0BC6D69}"/>
                </a:ext>
              </a:extLst>
            </p:cNvPr>
            <p:cNvSpPr>
              <a:spLocks/>
            </p:cNvSpPr>
            <p:nvPr/>
          </p:nvSpPr>
          <p:spPr>
            <a:xfrm rot="10800000">
              <a:off x="4625791" y="5002490"/>
              <a:ext cx="1320994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>
              <a:extLst>
                <a:ext uri="{FF2B5EF4-FFF2-40B4-BE49-F238E27FC236}">
                  <a16:creationId xmlns:a16="http://schemas.microsoft.com/office/drawing/2014/main" id="{B070CF6C-7952-206B-A23A-3F2CBEB9E250}"/>
                </a:ext>
              </a:extLst>
            </p:cNvPr>
            <p:cNvSpPr>
              <a:spLocks/>
            </p:cNvSpPr>
            <p:nvPr/>
          </p:nvSpPr>
          <p:spPr>
            <a:xfrm>
              <a:off x="4574907" y="3689542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7A93B18F-065B-10DE-396F-2DFAA4BB9BE8}"/>
                </a:ext>
              </a:extLst>
            </p:cNvPr>
            <p:cNvCxnSpPr>
              <a:cxnSpLocks/>
            </p:cNvCxnSpPr>
            <p:nvPr/>
          </p:nvCxnSpPr>
          <p:spPr>
            <a:xfrm>
              <a:off x="4690591" y="3951179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9D63A09F-2C6E-DD3D-6138-E59824EFA816}"/>
                </a:ext>
              </a:extLst>
            </p:cNvPr>
            <p:cNvSpPr txBox="1">
              <a:spLocks/>
            </p:cNvSpPr>
            <p:nvPr/>
          </p:nvSpPr>
          <p:spPr>
            <a:xfrm>
              <a:off x="4625790" y="5368478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507D46BC-DC8F-B19A-D939-46C6B074B7D1}"/>
                </a:ext>
              </a:extLst>
            </p:cNvPr>
            <p:cNvSpPr txBox="1">
              <a:spLocks/>
            </p:cNvSpPr>
            <p:nvPr/>
          </p:nvSpPr>
          <p:spPr>
            <a:xfrm>
              <a:off x="4656219" y="5003213"/>
              <a:ext cx="12820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2 NOV. 2026</a:t>
              </a:r>
            </a:p>
          </p:txBody>
        </p:sp>
      </p:grpSp>
      <p:grpSp>
        <p:nvGrpSpPr>
          <p:cNvPr id="111" name="Groupe 110">
            <a:extLst>
              <a:ext uri="{FF2B5EF4-FFF2-40B4-BE49-F238E27FC236}">
                <a16:creationId xmlns:a16="http://schemas.microsoft.com/office/drawing/2014/main" id="{7397E09D-40C7-7BAC-D007-7E7D818F7DBF}"/>
              </a:ext>
            </a:extLst>
          </p:cNvPr>
          <p:cNvGrpSpPr/>
          <p:nvPr/>
        </p:nvGrpSpPr>
        <p:grpSpPr>
          <a:xfrm>
            <a:off x="5853082" y="3759596"/>
            <a:ext cx="1932716" cy="1209381"/>
            <a:chOff x="2022210" y="3698867"/>
            <a:chExt cx="1932716" cy="1209381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240D9A1A-9946-97AA-D886-A4085D38D89B}"/>
                </a:ext>
              </a:extLst>
            </p:cNvPr>
            <p:cNvSpPr>
              <a:spLocks/>
            </p:cNvSpPr>
            <p:nvPr/>
          </p:nvSpPr>
          <p:spPr>
            <a:xfrm rot="10800000">
              <a:off x="2052297" y="4091058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3" name="Ellipse 112">
              <a:extLst>
                <a:ext uri="{FF2B5EF4-FFF2-40B4-BE49-F238E27FC236}">
                  <a16:creationId xmlns:a16="http://schemas.microsoft.com/office/drawing/2014/main" id="{146CC4AC-A8FF-B599-E5B6-B3D03F1DE9E7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6B08E"/>
                </a:solidFill>
              </a:endParaRPr>
            </a:p>
          </p:txBody>
        </p:sp>
        <p:cxnSp>
          <p:nvCxnSpPr>
            <p:cNvPr id="114" name="Connecteur droit 113">
              <a:extLst>
                <a:ext uri="{FF2B5EF4-FFF2-40B4-BE49-F238E27FC236}">
                  <a16:creationId xmlns:a16="http://schemas.microsoft.com/office/drawing/2014/main" id="{77CA49A1-87BB-85C6-F192-59EFE3267CD0}"/>
                </a:ext>
              </a:extLst>
            </p:cNvPr>
            <p:cNvCxnSpPr>
              <a:cxnSpLocks/>
            </p:cNvCxnSpPr>
            <p:nvPr/>
          </p:nvCxnSpPr>
          <p:spPr>
            <a:xfrm>
              <a:off x="2171586" y="3960504"/>
              <a:ext cx="0" cy="99634"/>
            </a:xfrm>
            <a:prstGeom prst="line">
              <a:avLst/>
            </a:prstGeom>
            <a:noFill/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ZoneTexte 114">
              <a:extLst>
                <a:ext uri="{FF2B5EF4-FFF2-40B4-BE49-F238E27FC236}">
                  <a16:creationId xmlns:a16="http://schemas.microsoft.com/office/drawing/2014/main" id="{98673442-6D57-1A8B-EC3E-11DDD3CDBD5B}"/>
                </a:ext>
              </a:extLst>
            </p:cNvPr>
            <p:cNvSpPr txBox="1"/>
            <p:nvPr/>
          </p:nvSpPr>
          <p:spPr>
            <a:xfrm>
              <a:off x="2022210" y="444658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 err="1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SEmESTER</a:t>
              </a:r>
              <a:r>
                <a:rPr lang="fr-FR" sz="24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 END</a:t>
              </a:r>
            </a:p>
          </p:txBody>
        </p:sp>
        <p:sp>
          <p:nvSpPr>
            <p:cNvPr id="116" name="ZoneTexte 115">
              <a:extLst>
                <a:ext uri="{FF2B5EF4-FFF2-40B4-BE49-F238E27FC236}">
                  <a16:creationId xmlns:a16="http://schemas.microsoft.com/office/drawing/2014/main" id="{EBC8CCEE-971A-1EAE-4C0B-CCA1D90E3E90}"/>
                </a:ext>
              </a:extLst>
            </p:cNvPr>
            <p:cNvSpPr txBox="1">
              <a:spLocks/>
            </p:cNvSpPr>
            <p:nvPr/>
          </p:nvSpPr>
          <p:spPr>
            <a:xfrm>
              <a:off x="2062353" y="4080434"/>
              <a:ext cx="143221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4 DEC. 2026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C824E4AB-9818-C49F-A32B-83E51EB189D9}"/>
              </a:ext>
            </a:extLst>
          </p:cNvPr>
          <p:cNvGrpSpPr/>
          <p:nvPr/>
        </p:nvGrpSpPr>
        <p:grpSpPr>
          <a:xfrm>
            <a:off x="952822" y="1436970"/>
            <a:ext cx="2094190" cy="2006900"/>
            <a:chOff x="1604340" y="1497716"/>
            <a:chExt cx="2094190" cy="2006900"/>
          </a:xfrm>
        </p:grpSpPr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412EC523-E8CF-3EF3-CD49-8CDEB758ED0A}"/>
                </a:ext>
              </a:extLst>
            </p:cNvPr>
            <p:cNvCxnSpPr/>
            <p:nvPr/>
          </p:nvCxnSpPr>
          <p:spPr>
            <a:xfrm flipH="1" flipV="1">
              <a:off x="1710257" y="2000573"/>
              <a:ext cx="0" cy="1504043"/>
            </a:xfrm>
            <a:prstGeom prst="line">
              <a:avLst/>
            </a:prstGeom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1448734F-F618-A3EA-812F-74A731D19021}"/>
                </a:ext>
              </a:extLst>
            </p:cNvPr>
            <p:cNvGrpSpPr/>
            <p:nvPr/>
          </p:nvGrpSpPr>
          <p:grpSpPr>
            <a:xfrm>
              <a:off x="1604340" y="1497716"/>
              <a:ext cx="2094190" cy="891966"/>
              <a:chOff x="1604340" y="1497716"/>
              <a:chExt cx="2094190" cy="891966"/>
            </a:xfrm>
          </p:grpSpPr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2984E3E6-C02B-23B1-F1F6-FD5EE57B585A}"/>
                  </a:ext>
                </a:extLst>
              </p:cNvPr>
              <p:cNvSpPr txBox="1"/>
              <p:nvPr/>
            </p:nvSpPr>
            <p:spPr>
              <a:xfrm>
                <a:off x="1765814" y="1928017"/>
                <a:ext cx="1932716" cy="46166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courses</a:t>
                </a:r>
              </a:p>
            </p:txBody>
          </p:sp>
          <p:grpSp>
            <p:nvGrpSpPr>
              <p:cNvPr id="29" name="Groupe 28">
                <a:extLst>
                  <a:ext uri="{FF2B5EF4-FFF2-40B4-BE49-F238E27FC236}">
                    <a16:creationId xmlns:a16="http://schemas.microsoft.com/office/drawing/2014/main" id="{DF52FA18-B2B0-5EEE-907B-B8B92740F674}"/>
                  </a:ext>
                </a:extLst>
              </p:cNvPr>
              <p:cNvGrpSpPr/>
              <p:nvPr/>
            </p:nvGrpSpPr>
            <p:grpSpPr>
              <a:xfrm>
                <a:off x="1604340" y="1497716"/>
                <a:ext cx="1753427" cy="355205"/>
                <a:chOff x="1178938" y="1927775"/>
                <a:chExt cx="1753427" cy="1063519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FC68B637-4C2C-8563-31F1-3829422F444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34484" y="1977629"/>
                  <a:ext cx="1543050" cy="1013665"/>
                </a:xfrm>
                <a:prstGeom prst="rect">
                  <a:avLst/>
                </a:prstGeom>
                <a:solidFill>
                  <a:srgbClr val="213A7C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1" name="ZoneTexte 30">
                  <a:extLst>
                    <a:ext uri="{FF2B5EF4-FFF2-40B4-BE49-F238E27FC236}">
                      <a16:creationId xmlns:a16="http://schemas.microsoft.com/office/drawing/2014/main" id="{C66A76FF-C983-51E9-0188-F82ECE2BABA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78938" y="1927775"/>
                  <a:ext cx="1753427" cy="1013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rPr>
                    <a:t>8 SEP. 2026</a:t>
                  </a:r>
                </a:p>
              </p:txBody>
            </p:sp>
          </p:grpSp>
        </p:grpSp>
      </p:grpSp>
      <p:sp>
        <p:nvSpPr>
          <p:cNvPr id="117" name="Ellipse 116">
            <a:extLst>
              <a:ext uri="{FF2B5EF4-FFF2-40B4-BE49-F238E27FC236}">
                <a16:creationId xmlns:a16="http://schemas.microsoft.com/office/drawing/2014/main" id="{5B26F011-53B3-ED87-9E9C-1EB929185EB3}"/>
              </a:ext>
            </a:extLst>
          </p:cNvPr>
          <p:cNvSpPr/>
          <p:nvPr/>
        </p:nvSpPr>
        <p:spPr>
          <a:xfrm rot="10800000">
            <a:off x="947493" y="3317754"/>
            <a:ext cx="222492" cy="22249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2A4FBAB8-B7DD-C6E4-5B4F-375E391784AC}"/>
              </a:ext>
            </a:extLst>
          </p:cNvPr>
          <p:cNvGrpSpPr/>
          <p:nvPr/>
        </p:nvGrpSpPr>
        <p:grpSpPr>
          <a:xfrm>
            <a:off x="3855135" y="1396187"/>
            <a:ext cx="2118332" cy="2241396"/>
            <a:chOff x="954812" y="1371884"/>
            <a:chExt cx="2118332" cy="2241396"/>
          </a:xfrm>
        </p:grpSpPr>
        <p:grpSp>
          <p:nvGrpSpPr>
            <p:cNvPr id="123" name="Groupe 122">
              <a:extLst>
                <a:ext uri="{FF2B5EF4-FFF2-40B4-BE49-F238E27FC236}">
                  <a16:creationId xmlns:a16="http://schemas.microsoft.com/office/drawing/2014/main" id="{F0169449-A595-1A72-9BB0-0D72FC1D4DCB}"/>
                </a:ext>
              </a:extLst>
            </p:cNvPr>
            <p:cNvGrpSpPr/>
            <p:nvPr/>
          </p:nvGrpSpPr>
          <p:grpSpPr>
            <a:xfrm>
              <a:off x="1008433" y="1371884"/>
              <a:ext cx="2064711" cy="1997117"/>
              <a:chOff x="1652632" y="1507499"/>
              <a:chExt cx="2064711" cy="1997117"/>
            </a:xfrm>
          </p:grpSpPr>
          <p:cxnSp>
            <p:nvCxnSpPr>
              <p:cNvPr id="125" name="Connecteur droit 124">
                <a:extLst>
                  <a:ext uri="{FF2B5EF4-FFF2-40B4-BE49-F238E27FC236}">
                    <a16:creationId xmlns:a16="http://schemas.microsoft.com/office/drawing/2014/main" id="{5A326525-4A5A-025F-E0C0-AD2C8254C8E5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26B08E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6" name="Groupe 125">
                <a:extLst>
                  <a:ext uri="{FF2B5EF4-FFF2-40B4-BE49-F238E27FC236}">
                    <a16:creationId xmlns:a16="http://schemas.microsoft.com/office/drawing/2014/main" id="{3076750F-5170-AD11-44C7-467CC273524B}"/>
                  </a:ext>
                </a:extLst>
              </p:cNvPr>
              <p:cNvGrpSpPr/>
              <p:nvPr/>
            </p:nvGrpSpPr>
            <p:grpSpPr>
              <a:xfrm>
                <a:off x="1652632" y="1507499"/>
                <a:ext cx="2064711" cy="881305"/>
                <a:chOff x="1652632" y="1507499"/>
                <a:chExt cx="2064711" cy="881305"/>
              </a:xfrm>
            </p:grpSpPr>
            <p:sp>
              <p:nvSpPr>
                <p:cNvPr id="127" name="ZoneTexte 126">
                  <a:extLst>
                    <a:ext uri="{FF2B5EF4-FFF2-40B4-BE49-F238E27FC236}">
                      <a16:creationId xmlns:a16="http://schemas.microsoft.com/office/drawing/2014/main" id="{9CF14499-BB4A-BC69-7DD9-7C86A2E6D6CC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32716" cy="46166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26B08E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HOLIDAYS</a:t>
                  </a:r>
                </a:p>
              </p:txBody>
            </p:sp>
            <p:grpSp>
              <p:nvGrpSpPr>
                <p:cNvPr id="146" name="Groupe 145">
                  <a:extLst>
                    <a:ext uri="{FF2B5EF4-FFF2-40B4-BE49-F238E27FC236}">
                      <a16:creationId xmlns:a16="http://schemas.microsoft.com/office/drawing/2014/main" id="{EEBB9758-ECCE-A6BA-FF41-FC6E940D61FE}"/>
                    </a:ext>
                  </a:extLst>
                </p:cNvPr>
                <p:cNvGrpSpPr/>
                <p:nvPr/>
              </p:nvGrpSpPr>
              <p:grpSpPr>
                <a:xfrm>
                  <a:off x="1652632" y="1507499"/>
                  <a:ext cx="1464675" cy="345422"/>
                  <a:chOff x="1227230" y="1957066"/>
                  <a:chExt cx="1464675" cy="1034228"/>
                </a:xfrm>
              </p:grpSpPr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DE91C400-FE59-3917-B641-FBBA8BC5B1CE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363385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49" name="ZoneTexte 148">
                    <a:extLst>
                      <a:ext uri="{FF2B5EF4-FFF2-40B4-BE49-F238E27FC236}">
                        <a16:creationId xmlns:a16="http://schemas.microsoft.com/office/drawing/2014/main" id="{43BEFD5E-5501-EF67-07F0-D8C61BAD5FB8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0" y="1957066"/>
                    <a:ext cx="1464675" cy="1013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 panose="02000506030000020004" pitchFamily="50" charset="0"/>
                        <a:ea typeface="筑紫A丸ゴシック レギュラー"/>
                        <a:cs typeface="Roboto Black"/>
                      </a:rPr>
                      <a:t>26 OCT. 2026</a:t>
                    </a:r>
                  </a:p>
                </p:txBody>
              </p:sp>
            </p:grpSp>
          </p:grpSp>
        </p:grpSp>
        <p:sp>
          <p:nvSpPr>
            <p:cNvPr id="124" name="Ellipse 123">
              <a:extLst>
                <a:ext uri="{FF2B5EF4-FFF2-40B4-BE49-F238E27FC236}">
                  <a16:creationId xmlns:a16="http://schemas.microsoft.com/office/drawing/2014/main" id="{74DDA2FA-DD58-D723-5B6A-E274C4778D4D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5AA39C29-5D3B-51DD-83A9-A483680FB1B8}"/>
              </a:ext>
            </a:extLst>
          </p:cNvPr>
          <p:cNvGrpSpPr/>
          <p:nvPr/>
        </p:nvGrpSpPr>
        <p:grpSpPr>
          <a:xfrm>
            <a:off x="6118434" y="1370374"/>
            <a:ext cx="2183380" cy="2241396"/>
            <a:chOff x="954812" y="1371884"/>
            <a:chExt cx="2183380" cy="2241396"/>
          </a:xfrm>
        </p:grpSpPr>
        <p:grpSp>
          <p:nvGrpSpPr>
            <p:cNvPr id="151" name="Groupe 150">
              <a:extLst>
                <a:ext uri="{FF2B5EF4-FFF2-40B4-BE49-F238E27FC236}">
                  <a16:creationId xmlns:a16="http://schemas.microsoft.com/office/drawing/2014/main" id="{17E424CD-5537-CF39-58B0-9949852592E1}"/>
                </a:ext>
              </a:extLst>
            </p:cNvPr>
            <p:cNvGrpSpPr/>
            <p:nvPr/>
          </p:nvGrpSpPr>
          <p:grpSpPr>
            <a:xfrm>
              <a:off x="1008434" y="1371884"/>
              <a:ext cx="2129758" cy="1997117"/>
              <a:chOff x="1652633" y="1507499"/>
              <a:chExt cx="2129758" cy="1997117"/>
            </a:xfrm>
          </p:grpSpPr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0B86D814-EEDD-652D-AAF5-03A646FF9CB5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e 154">
                <a:extLst>
                  <a:ext uri="{FF2B5EF4-FFF2-40B4-BE49-F238E27FC236}">
                    <a16:creationId xmlns:a16="http://schemas.microsoft.com/office/drawing/2014/main" id="{0B428332-61AB-112D-A9F5-CA8C43012954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129758" cy="1312192"/>
                <a:chOff x="1652633" y="1507499"/>
                <a:chExt cx="2129758" cy="1312192"/>
              </a:xfrm>
            </p:grpSpPr>
            <p:sp>
              <p:nvSpPr>
                <p:cNvPr id="156" name="ZoneTexte 155">
                  <a:extLst>
                    <a:ext uri="{FF2B5EF4-FFF2-40B4-BE49-F238E27FC236}">
                      <a16:creationId xmlns:a16="http://schemas.microsoft.com/office/drawing/2014/main" id="{86A5865F-6EFC-589C-38C0-E891830F8F5E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December 7 to 11</a:t>
                  </a:r>
                </a:p>
              </p:txBody>
            </p:sp>
            <p:grpSp>
              <p:nvGrpSpPr>
                <p:cNvPr id="158" name="Groupe 157">
                  <a:extLst>
                    <a:ext uri="{FF2B5EF4-FFF2-40B4-BE49-F238E27FC236}">
                      <a16:creationId xmlns:a16="http://schemas.microsoft.com/office/drawing/2014/main" id="{BD1220CB-6B8D-9150-C0B9-A97E5B5F2A96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846875" cy="345422"/>
                  <a:chOff x="1227231" y="1957066"/>
                  <a:chExt cx="1846875" cy="1034228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38108ACF-F1D1-32A8-3B83-FF6C1D214260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3" y="1977629"/>
                    <a:ext cx="1839623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60" name="ZoneTexte 159">
                    <a:extLst>
                      <a:ext uri="{FF2B5EF4-FFF2-40B4-BE49-F238E27FC236}">
                        <a16:creationId xmlns:a16="http://schemas.microsoft.com/office/drawing/2014/main" id="{40ADC325-3BD7-9FD3-FCDE-DCB969A92083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674537" cy="1013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 panose="02000506030000020004" pitchFamily="50" charset="0"/>
                        <a:ea typeface="筑紫A丸ゴシック レギュラー"/>
                        <a:cs typeface="Roboto Black"/>
                      </a:rPr>
                      <a:t>DECEMBER 2026</a:t>
                    </a:r>
                  </a:p>
                </p:txBody>
              </p:sp>
            </p:grpSp>
          </p:grpSp>
        </p:grp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7B6AD02C-7856-056C-CD9F-94AF3D20F3A4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id="{CF1C8AA4-E993-F7C4-54DF-2C89288FD5EA}"/>
              </a:ext>
            </a:extLst>
          </p:cNvPr>
          <p:cNvGrpSpPr/>
          <p:nvPr/>
        </p:nvGrpSpPr>
        <p:grpSpPr>
          <a:xfrm>
            <a:off x="8325325" y="1396187"/>
            <a:ext cx="1851218" cy="2195128"/>
            <a:chOff x="8325325" y="1396187"/>
            <a:chExt cx="1851218" cy="2195128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5319A6AE-D01A-3629-6FC4-9A4BB98D2DE2}"/>
                </a:ext>
              </a:extLst>
            </p:cNvPr>
            <p:cNvGrpSpPr/>
            <p:nvPr/>
          </p:nvGrpSpPr>
          <p:grpSpPr>
            <a:xfrm>
              <a:off x="8325325" y="1751444"/>
              <a:ext cx="1851218" cy="1839871"/>
              <a:chOff x="2806988" y="5094314"/>
              <a:chExt cx="1851218" cy="1839871"/>
            </a:xfrm>
          </p:grpSpPr>
          <p:cxnSp>
            <p:nvCxnSpPr>
              <p:cNvPr id="4" name="Connecteur droit 3">
                <a:extLst>
                  <a:ext uri="{FF2B5EF4-FFF2-40B4-BE49-F238E27FC236}">
                    <a16:creationId xmlns:a16="http://schemas.microsoft.com/office/drawing/2014/main" id="{144AD624-FAB6-5D9F-E4C7-0466F16A83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51890EF0-97A6-EDA5-EDC5-FC96F1701B5A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71FC1D32-2E69-D487-1272-E6AFEBB8C2E2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89255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AC30BBD-830C-3FF0-C2CB-0BE87AD56254}"/>
                </a:ext>
              </a:extLst>
            </p:cNvPr>
            <p:cNvSpPr>
              <a:spLocks/>
            </p:cNvSpPr>
            <p:nvPr/>
          </p:nvSpPr>
          <p:spPr>
            <a:xfrm>
              <a:off x="8366320" y="1396187"/>
              <a:ext cx="1750357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AC5D8FB3-3E62-6FBA-43E4-E37580840B3D}"/>
                </a:ext>
              </a:extLst>
            </p:cNvPr>
            <p:cNvSpPr txBox="1">
              <a:spLocks/>
            </p:cNvSpPr>
            <p:nvPr/>
          </p:nvSpPr>
          <p:spPr>
            <a:xfrm>
              <a:off x="8344393" y="1396806"/>
              <a:ext cx="1711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FEBRUARY 2027</a:t>
              </a:r>
            </a:p>
          </p:txBody>
        </p:sp>
      </p:grpSp>
      <p:pic>
        <p:nvPicPr>
          <p:cNvPr id="73" name="Image 72">
            <a:extLst>
              <a:ext uri="{FF2B5EF4-FFF2-40B4-BE49-F238E27FC236}">
                <a16:creationId xmlns:a16="http://schemas.microsoft.com/office/drawing/2014/main" id="{7DDB0C9B-16F6-74AD-F435-83BE350D8C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4079" y="3488776"/>
            <a:ext cx="2918463" cy="332995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C74F4CD6-519A-C9A3-87AB-C9B6DC4A145F}"/>
              </a:ext>
            </a:extLst>
          </p:cNvPr>
          <p:cNvGrpSpPr/>
          <p:nvPr/>
        </p:nvGrpSpPr>
        <p:grpSpPr>
          <a:xfrm>
            <a:off x="9177661" y="3702467"/>
            <a:ext cx="2022884" cy="2472114"/>
            <a:chOff x="861934" y="544677"/>
            <a:chExt cx="2022884" cy="2472114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6643CB2C-14DE-4EFC-8EE1-29524F3849D4}"/>
                </a:ext>
              </a:extLst>
            </p:cNvPr>
            <p:cNvGrpSpPr/>
            <p:nvPr/>
          </p:nvGrpSpPr>
          <p:grpSpPr>
            <a:xfrm>
              <a:off x="861934" y="670252"/>
              <a:ext cx="2022884" cy="2346539"/>
              <a:chOff x="1506133" y="805867"/>
              <a:chExt cx="2022884" cy="2346539"/>
            </a:xfrm>
          </p:grpSpPr>
          <p:cxnSp>
            <p:nvCxnSpPr>
              <p:cNvPr id="46" name="Connecteur droit 45">
                <a:extLst>
                  <a:ext uri="{FF2B5EF4-FFF2-40B4-BE49-F238E27FC236}">
                    <a16:creationId xmlns:a16="http://schemas.microsoft.com/office/drawing/2014/main" id="{E870E200-A68F-58A2-BAC2-5A15429C4BB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29411" y="805867"/>
                <a:ext cx="2377" cy="1010201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>
                <a:extLst>
                  <a:ext uri="{FF2B5EF4-FFF2-40B4-BE49-F238E27FC236}">
                    <a16:creationId xmlns:a16="http://schemas.microsoft.com/office/drawing/2014/main" id="{832094DD-E024-4A26-E995-256C953E7C51}"/>
                  </a:ext>
                </a:extLst>
              </p:cNvPr>
              <p:cNvGrpSpPr/>
              <p:nvPr/>
            </p:nvGrpSpPr>
            <p:grpSpPr>
              <a:xfrm>
                <a:off x="1506133" y="1904310"/>
                <a:ext cx="2022884" cy="1248096"/>
                <a:chOff x="1506133" y="1904310"/>
                <a:chExt cx="2022884" cy="1248096"/>
              </a:xfrm>
            </p:grpSpPr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E20CE716-CBAC-CD7D-5AF4-BC7BDB204E68}"/>
                    </a:ext>
                  </a:extLst>
                </p:cNvPr>
                <p:cNvSpPr txBox="1"/>
                <p:nvPr/>
              </p:nvSpPr>
              <p:spPr>
                <a:xfrm>
                  <a:off x="1506133" y="2259854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RESIT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March 15 to 19</a:t>
                  </a: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A517524E-BD67-F637-14F1-69FFA8FA71B9}"/>
                    </a:ext>
                  </a:extLst>
                </p:cNvPr>
                <p:cNvGrpSpPr/>
                <p:nvPr/>
              </p:nvGrpSpPr>
              <p:grpSpPr>
                <a:xfrm>
                  <a:off x="1534245" y="1904310"/>
                  <a:ext cx="1994772" cy="342525"/>
                  <a:chOff x="1108843" y="3145161"/>
                  <a:chExt cx="1994772" cy="1025555"/>
                </a:xfrm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AB5B562C-0A68-DD34-EBB0-F9A8FA39D7E3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157877" y="3145161"/>
                    <a:ext cx="1945738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63" name="ZoneTexte 62">
                    <a:extLst>
                      <a:ext uri="{FF2B5EF4-FFF2-40B4-BE49-F238E27FC236}">
                        <a16:creationId xmlns:a16="http://schemas.microsoft.com/office/drawing/2014/main" id="{1135F9BF-2F76-BD6F-95C2-FAE5E4FD941D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108843" y="3157051"/>
                    <a:ext cx="1949524" cy="1013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 panose="02000506030000020004" pitchFamily="50" charset="0"/>
                        <a:ea typeface="筑紫A丸ゴシック レギュラー"/>
                        <a:cs typeface="Roboto Black"/>
                      </a:rPr>
                      <a:t>MARCH 2027</a:t>
                    </a:r>
                  </a:p>
                </p:txBody>
              </p:sp>
            </p:grpSp>
          </p:grpSp>
        </p:grp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9EFD2C98-6E50-077B-3AC9-332E01E433D5}"/>
                </a:ext>
              </a:extLst>
            </p:cNvPr>
            <p:cNvSpPr/>
            <p:nvPr/>
          </p:nvSpPr>
          <p:spPr>
            <a:xfrm rot="10800000">
              <a:off x="976343" y="54467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6AD42E1C-7677-9316-DE0B-552C348ACDAC}"/>
              </a:ext>
            </a:extLst>
          </p:cNvPr>
          <p:cNvGrpSpPr/>
          <p:nvPr/>
        </p:nvGrpSpPr>
        <p:grpSpPr>
          <a:xfrm>
            <a:off x="10298203" y="1378752"/>
            <a:ext cx="1851218" cy="2185179"/>
            <a:chOff x="10298203" y="1378752"/>
            <a:chExt cx="1851218" cy="2185179"/>
          </a:xfrm>
        </p:grpSpPr>
        <p:grpSp>
          <p:nvGrpSpPr>
            <p:cNvPr id="91" name="Groupe 90">
              <a:extLst>
                <a:ext uri="{FF2B5EF4-FFF2-40B4-BE49-F238E27FC236}">
                  <a16:creationId xmlns:a16="http://schemas.microsoft.com/office/drawing/2014/main" id="{A71BA66A-6176-FBE2-C40A-EB058F720495}"/>
                </a:ext>
              </a:extLst>
            </p:cNvPr>
            <p:cNvGrpSpPr/>
            <p:nvPr/>
          </p:nvGrpSpPr>
          <p:grpSpPr>
            <a:xfrm>
              <a:off x="10298203" y="1724060"/>
              <a:ext cx="1851218" cy="1839871"/>
              <a:chOff x="2806988" y="5094314"/>
              <a:chExt cx="1851218" cy="1839871"/>
            </a:xfrm>
          </p:grpSpPr>
          <p:cxnSp>
            <p:nvCxnSpPr>
              <p:cNvPr id="92" name="Connecteur droit 91">
                <a:extLst>
                  <a:ext uri="{FF2B5EF4-FFF2-40B4-BE49-F238E27FC236}">
                    <a16:creationId xmlns:a16="http://schemas.microsoft.com/office/drawing/2014/main" id="{73C92085-C76B-61E9-86BE-89A571B05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Ellipse 92">
                <a:extLst>
                  <a:ext uri="{FF2B5EF4-FFF2-40B4-BE49-F238E27FC236}">
                    <a16:creationId xmlns:a16="http://schemas.microsoft.com/office/drawing/2014/main" id="{C34980EF-8705-8A54-5A5F-B54B4397B6AC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94" name="ZoneTexte 93">
                <a:extLst>
                  <a:ext uri="{FF2B5EF4-FFF2-40B4-BE49-F238E27FC236}">
                    <a16:creationId xmlns:a16="http://schemas.microsoft.com/office/drawing/2014/main" id="{B83914E3-0AC3-7BD4-95E3-C622624B409C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113877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Post resit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3009F861-8267-3B74-5AA9-766C57B17D9D}"/>
                </a:ext>
              </a:extLst>
            </p:cNvPr>
            <p:cNvSpPr>
              <a:spLocks/>
            </p:cNvSpPr>
            <p:nvPr/>
          </p:nvSpPr>
          <p:spPr>
            <a:xfrm rot="10800000">
              <a:off x="10366070" y="1378752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FF3678F3-336B-F5DE-8736-4CAA24FDDE15}"/>
                </a:ext>
              </a:extLst>
            </p:cNvPr>
            <p:cNvSpPr txBox="1">
              <a:spLocks/>
            </p:cNvSpPr>
            <p:nvPr/>
          </p:nvSpPr>
          <p:spPr>
            <a:xfrm>
              <a:off x="10339123" y="1383105"/>
              <a:ext cx="13475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JUNE 2027</a:t>
              </a:r>
            </a:p>
          </p:txBody>
        </p:sp>
      </p:grpSp>
      <p:sp>
        <p:nvSpPr>
          <p:cNvPr id="102" name="ZoneTexte 101">
            <a:extLst>
              <a:ext uri="{FF2B5EF4-FFF2-40B4-BE49-F238E27FC236}">
                <a16:creationId xmlns:a16="http://schemas.microsoft.com/office/drawing/2014/main" id="{B9A0FA37-A5B0-3179-013F-550E6EDE7E46}"/>
              </a:ext>
            </a:extLst>
          </p:cNvPr>
          <p:cNvSpPr txBox="1"/>
          <p:nvPr/>
        </p:nvSpPr>
        <p:spPr>
          <a:xfrm>
            <a:off x="3394050" y="4501895"/>
            <a:ext cx="1127770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1600" spc="-50" dirty="0">
                <a:solidFill>
                  <a:srgbClr val="26B08E"/>
                </a:solidFill>
                <a:latin typeface="Bebas Neue"/>
                <a:ea typeface="筑紫A丸ゴシック レギュラー"/>
                <a:cs typeface="Roboto Black"/>
              </a:rPr>
              <a:t>INTERNATIONAL </a:t>
            </a:r>
          </a:p>
          <a:p>
            <a:r>
              <a:rPr lang="fr-FR" sz="1600" spc="-50" dirty="0">
                <a:solidFill>
                  <a:srgbClr val="26B08E"/>
                </a:solidFill>
                <a:latin typeface="Bebas Neue"/>
                <a:ea typeface="筑紫A丸ゴシック レギュラー"/>
                <a:cs typeface="Roboto Black"/>
              </a:rPr>
              <a:t>DAY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230F8F22-3CEE-5F6C-5D03-B08FB0041802}"/>
              </a:ext>
            </a:extLst>
          </p:cNvPr>
          <p:cNvSpPr>
            <a:spLocks/>
          </p:cNvSpPr>
          <p:nvPr/>
        </p:nvSpPr>
        <p:spPr>
          <a:xfrm rot="10800000">
            <a:off x="3377394" y="4196507"/>
            <a:ext cx="1009924" cy="338554"/>
          </a:xfrm>
          <a:prstGeom prst="rect">
            <a:avLst/>
          </a:prstGeom>
          <a:solidFill>
            <a:srgbClr val="26B0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E815678F-86B3-0580-7651-FCCB2CB3285D}"/>
              </a:ext>
            </a:extLst>
          </p:cNvPr>
          <p:cNvSpPr txBox="1">
            <a:spLocks/>
          </p:cNvSpPr>
          <p:nvPr/>
        </p:nvSpPr>
        <p:spPr>
          <a:xfrm>
            <a:off x="3386556" y="4219298"/>
            <a:ext cx="10499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rPr>
              <a:t>14 OCT. 2026</a:t>
            </a:r>
          </a:p>
        </p:txBody>
      </p:sp>
      <p:cxnSp>
        <p:nvCxnSpPr>
          <p:cNvPr id="101" name="Connecteur droit 100">
            <a:extLst>
              <a:ext uri="{FF2B5EF4-FFF2-40B4-BE49-F238E27FC236}">
                <a16:creationId xmlns:a16="http://schemas.microsoft.com/office/drawing/2014/main" id="{51266039-9067-2650-5454-863588AD8EE7}"/>
              </a:ext>
            </a:extLst>
          </p:cNvPr>
          <p:cNvCxnSpPr>
            <a:cxnSpLocks/>
          </p:cNvCxnSpPr>
          <p:nvPr/>
        </p:nvCxnSpPr>
        <p:spPr>
          <a:xfrm flipV="1">
            <a:off x="3691777" y="3863159"/>
            <a:ext cx="0" cy="257708"/>
          </a:xfrm>
          <a:prstGeom prst="line">
            <a:avLst/>
          </a:prstGeom>
          <a:ln w="63500">
            <a:solidFill>
              <a:srgbClr val="26B08E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9" name="Image 118">
            <a:extLst>
              <a:ext uri="{FF2B5EF4-FFF2-40B4-BE49-F238E27FC236}">
                <a16:creationId xmlns:a16="http://schemas.microsoft.com/office/drawing/2014/main" id="{4E768B76-D48E-EAA4-A541-648A4FA65B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4591" y="3691556"/>
            <a:ext cx="254372" cy="254372"/>
          </a:xfrm>
          <a:prstGeom prst="rect">
            <a:avLst/>
          </a:prstGeom>
        </p:spPr>
      </p:pic>
      <p:grpSp>
        <p:nvGrpSpPr>
          <p:cNvPr id="2" name="Groupe 1">
            <a:extLst>
              <a:ext uri="{FF2B5EF4-FFF2-40B4-BE49-F238E27FC236}">
                <a16:creationId xmlns:a16="http://schemas.microsoft.com/office/drawing/2014/main" id="{EA370969-4BB4-EB81-E407-6EE038AB521D}"/>
              </a:ext>
            </a:extLst>
          </p:cNvPr>
          <p:cNvGrpSpPr/>
          <p:nvPr/>
        </p:nvGrpSpPr>
        <p:grpSpPr>
          <a:xfrm>
            <a:off x="2360357" y="3740555"/>
            <a:ext cx="1983599" cy="2140601"/>
            <a:chOff x="2055902" y="3698867"/>
            <a:chExt cx="1983599" cy="21406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7186577-30BE-A0E9-362F-04F81928594C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5" y="5011815"/>
              <a:ext cx="1672631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0F8C4F63-BA9F-C019-C6F1-D10C50F1B4E0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16CC8031-5C9C-D548-5812-8AED6728DD70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E120D3A3-7AA2-C354-30FB-5495680B1CBB}"/>
                </a:ext>
              </a:extLst>
            </p:cNvPr>
            <p:cNvSpPr txBox="1"/>
            <p:nvPr/>
          </p:nvSpPr>
          <p:spPr>
            <a:xfrm>
              <a:off x="2106785" y="537780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14CB173F-BF2D-90C6-1640-C9454C188014}"/>
                </a:ext>
              </a:extLst>
            </p:cNvPr>
            <p:cNvSpPr txBox="1">
              <a:spLocks/>
            </p:cNvSpPr>
            <p:nvPr/>
          </p:nvSpPr>
          <p:spPr>
            <a:xfrm>
              <a:off x="2077734" y="5003292"/>
              <a:ext cx="16554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17 &amp; 18 SEP. 2026</a:t>
              </a:r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CF1D6AC7-00AD-BA34-B173-026F2219B941}"/>
              </a:ext>
            </a:extLst>
          </p:cNvPr>
          <p:cNvGrpSpPr/>
          <p:nvPr/>
        </p:nvGrpSpPr>
        <p:grpSpPr>
          <a:xfrm>
            <a:off x="1728257" y="2340237"/>
            <a:ext cx="2038644" cy="1024010"/>
            <a:chOff x="1659886" y="1505820"/>
            <a:chExt cx="2038644" cy="1024010"/>
          </a:xfrm>
        </p:grpSpPr>
        <p:cxnSp>
          <p:nvCxnSpPr>
            <p:cNvPr id="75" name="Connecteur droit 74">
              <a:extLst>
                <a:ext uri="{FF2B5EF4-FFF2-40B4-BE49-F238E27FC236}">
                  <a16:creationId xmlns:a16="http://schemas.microsoft.com/office/drawing/2014/main" id="{312B8833-16DB-35C8-DC55-53A7B25A9B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10257" y="2000573"/>
              <a:ext cx="0" cy="529257"/>
            </a:xfrm>
            <a:prstGeom prst="line">
              <a:avLst/>
            </a:prstGeom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e 75">
              <a:extLst>
                <a:ext uri="{FF2B5EF4-FFF2-40B4-BE49-F238E27FC236}">
                  <a16:creationId xmlns:a16="http://schemas.microsoft.com/office/drawing/2014/main" id="{32E8CF75-6A3C-6ED0-C05F-3AC1AE998073}"/>
                </a:ext>
              </a:extLst>
            </p:cNvPr>
            <p:cNvGrpSpPr/>
            <p:nvPr/>
          </p:nvGrpSpPr>
          <p:grpSpPr>
            <a:xfrm>
              <a:off x="1659886" y="1505820"/>
              <a:ext cx="2038644" cy="883862"/>
              <a:chOff x="1659886" y="1505820"/>
              <a:chExt cx="2038644" cy="883862"/>
            </a:xfrm>
          </p:grpSpPr>
          <p:sp>
            <p:nvSpPr>
              <p:cNvPr id="77" name="ZoneTexte 76">
                <a:extLst>
                  <a:ext uri="{FF2B5EF4-FFF2-40B4-BE49-F238E27FC236}">
                    <a16:creationId xmlns:a16="http://schemas.microsoft.com/office/drawing/2014/main" id="{306CC801-19BE-802A-EEA5-0BA92206A179}"/>
                  </a:ext>
                </a:extLst>
              </p:cNvPr>
              <p:cNvSpPr txBox="1"/>
              <p:nvPr/>
            </p:nvSpPr>
            <p:spPr>
              <a:xfrm>
                <a:off x="1765814" y="1928017"/>
                <a:ext cx="1932716" cy="46166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Welcome </a:t>
                </a:r>
                <a:r>
                  <a:rPr lang="fr-FR" sz="2400" spc="-50" dirty="0" err="1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days</a:t>
                </a:r>
                <a:endPara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endParaRPr>
              </a:p>
            </p:txBody>
          </p:sp>
          <p:grpSp>
            <p:nvGrpSpPr>
              <p:cNvPr id="83" name="Groupe 82">
                <a:extLst>
                  <a:ext uri="{FF2B5EF4-FFF2-40B4-BE49-F238E27FC236}">
                    <a16:creationId xmlns:a16="http://schemas.microsoft.com/office/drawing/2014/main" id="{D0E9AA9D-D503-358B-5B91-A34A206A8407}"/>
                  </a:ext>
                </a:extLst>
              </p:cNvPr>
              <p:cNvGrpSpPr/>
              <p:nvPr/>
            </p:nvGrpSpPr>
            <p:grpSpPr>
              <a:xfrm>
                <a:off x="1659886" y="1505820"/>
                <a:ext cx="1817157" cy="347101"/>
                <a:chOff x="1234484" y="1952039"/>
                <a:chExt cx="1817157" cy="1039255"/>
              </a:xfrm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CA7CAE41-2635-E432-B16F-71C33897C8AD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34484" y="1977629"/>
                  <a:ext cx="1543050" cy="1013665"/>
                </a:xfrm>
                <a:prstGeom prst="rect">
                  <a:avLst/>
                </a:prstGeom>
                <a:solidFill>
                  <a:srgbClr val="213A7C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85" name="ZoneTexte 84">
                  <a:extLst>
                    <a:ext uri="{FF2B5EF4-FFF2-40B4-BE49-F238E27FC236}">
                      <a16:creationId xmlns:a16="http://schemas.microsoft.com/office/drawing/2014/main" id="{49F649B8-F1A1-2559-64FA-2074AB09C48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98214" y="1952039"/>
                  <a:ext cx="1753427" cy="1013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rPr>
                    <a:t>16 SEP. 2026</a:t>
                  </a:r>
                </a:p>
              </p:txBody>
            </p:sp>
          </p:grpSp>
        </p:grpSp>
      </p:grpSp>
      <p:sp>
        <p:nvSpPr>
          <p:cNvPr id="87" name="Ellipse 86">
            <a:extLst>
              <a:ext uri="{FF2B5EF4-FFF2-40B4-BE49-F238E27FC236}">
                <a16:creationId xmlns:a16="http://schemas.microsoft.com/office/drawing/2014/main" id="{4AF601FB-152D-AAAC-C85F-FA87451DEE0F}"/>
              </a:ext>
            </a:extLst>
          </p:cNvPr>
          <p:cNvSpPr/>
          <p:nvPr/>
        </p:nvSpPr>
        <p:spPr>
          <a:xfrm rot="10800000">
            <a:off x="1651740" y="3332097"/>
            <a:ext cx="222492" cy="22249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8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6D173-F2C8-7BC3-16D7-B9ED95BFD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9F09A07A-8380-84EF-DBB0-5668A322CDC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E5771DAE-6C6A-E6D1-56F2-A11F33C5519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55519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EE175717-2076-200A-4BA5-F3208066C81D}"/>
              </a:ext>
            </a:extLst>
          </p:cNvPr>
          <p:cNvSpPr>
            <a:spLocks/>
          </p:cNvSpPr>
          <p:nvPr/>
        </p:nvSpPr>
        <p:spPr>
          <a:xfrm>
            <a:off x="505326" y="-1"/>
            <a:ext cx="9680665" cy="6505575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9E3F7AD4-2616-9442-65DC-1AF1112048B9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419DB43-3D05-859F-56C0-AD1CDC81BAB2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2445B115-2B30-F4A9-D83D-C7EFD9A5B8F9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EXCHANGE LEVEL 2 – SPRING SEMESTER</a:t>
              </a:r>
            </a:p>
          </p:txBody>
        </p:sp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6579ABBB-151B-7D82-5538-A9F39B90D71E}"/>
              </a:ext>
            </a:extLst>
          </p:cNvPr>
          <p:cNvGrpSpPr/>
          <p:nvPr/>
        </p:nvGrpSpPr>
        <p:grpSpPr>
          <a:xfrm>
            <a:off x="707971" y="3492100"/>
            <a:ext cx="8546836" cy="339749"/>
            <a:chOff x="757312" y="3492100"/>
            <a:chExt cx="8129202" cy="339749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30BEFF0C-5BBE-0B99-75B1-9D58CDDE445B}"/>
                </a:ext>
              </a:extLst>
            </p:cNvPr>
            <p:cNvSpPr/>
            <p:nvPr/>
          </p:nvSpPr>
          <p:spPr>
            <a:xfrm>
              <a:off x="6829987" y="3492100"/>
              <a:ext cx="2056527" cy="332843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Flèche : chevron 10">
              <a:extLst>
                <a:ext uri="{FF2B5EF4-FFF2-40B4-BE49-F238E27FC236}">
                  <a16:creationId xmlns:a16="http://schemas.microsoft.com/office/drawing/2014/main" id="{6F1F0A81-3F2E-1729-BABE-397F575EF284}"/>
                </a:ext>
              </a:extLst>
            </p:cNvPr>
            <p:cNvSpPr/>
            <p:nvPr/>
          </p:nvSpPr>
          <p:spPr>
            <a:xfrm>
              <a:off x="5382319" y="3496951"/>
              <a:ext cx="1614037" cy="334898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2" name="Flèche : chevron 21">
              <a:extLst>
                <a:ext uri="{FF2B5EF4-FFF2-40B4-BE49-F238E27FC236}">
                  <a16:creationId xmlns:a16="http://schemas.microsoft.com/office/drawing/2014/main" id="{B9E1AFEF-1BB9-3051-7A8D-72F90A3F49BC}"/>
                </a:ext>
              </a:extLst>
            </p:cNvPr>
            <p:cNvSpPr/>
            <p:nvPr/>
          </p:nvSpPr>
          <p:spPr>
            <a:xfrm>
              <a:off x="2267922" y="3496951"/>
              <a:ext cx="1797395" cy="327655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  <a:highlight>
                  <a:srgbClr val="FF008C"/>
                </a:highlight>
              </a:endParaRPr>
            </a:p>
          </p:txBody>
        </p:sp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89A9ECE4-D452-920E-9DA7-1116532B8173}"/>
                </a:ext>
              </a:extLst>
            </p:cNvPr>
            <p:cNvSpPr/>
            <p:nvPr/>
          </p:nvSpPr>
          <p:spPr>
            <a:xfrm>
              <a:off x="757312" y="3496951"/>
              <a:ext cx="2256350" cy="333964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3" name="Flèche : chevron 22">
              <a:extLst>
                <a:ext uri="{FF2B5EF4-FFF2-40B4-BE49-F238E27FC236}">
                  <a16:creationId xmlns:a16="http://schemas.microsoft.com/office/drawing/2014/main" id="{D17B450D-2D17-1D6F-1893-EDAB27A17CE5}"/>
                </a:ext>
              </a:extLst>
            </p:cNvPr>
            <p:cNvSpPr/>
            <p:nvPr/>
          </p:nvSpPr>
          <p:spPr>
            <a:xfrm>
              <a:off x="3855047" y="3498072"/>
              <a:ext cx="1748608" cy="332843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B1DD6E47-097A-A76C-6974-833B1E547034}"/>
              </a:ext>
            </a:extLst>
          </p:cNvPr>
          <p:cNvGrpSpPr/>
          <p:nvPr/>
        </p:nvGrpSpPr>
        <p:grpSpPr>
          <a:xfrm>
            <a:off x="1249937" y="3706827"/>
            <a:ext cx="1983599" cy="2140601"/>
            <a:chOff x="2055902" y="3698867"/>
            <a:chExt cx="1983599" cy="214060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98D2A1D-BADA-A679-7B03-C952666E1D80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6" y="5011815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52154415-4A74-A4B4-F04C-5B3C9D5C2764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4C9FD9A8-74E3-732D-0FAB-A600976C6F3A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BC8CD6F4-2D02-4BDF-6FB0-D8619F458ACD}"/>
                </a:ext>
              </a:extLst>
            </p:cNvPr>
            <p:cNvSpPr txBox="1"/>
            <p:nvPr/>
          </p:nvSpPr>
          <p:spPr>
            <a:xfrm>
              <a:off x="2106785" y="537780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E46493B5-D5F7-D825-43BC-7AF805A99821}"/>
                </a:ext>
              </a:extLst>
            </p:cNvPr>
            <p:cNvSpPr txBox="1">
              <a:spLocks/>
            </p:cNvSpPr>
            <p:nvPr/>
          </p:nvSpPr>
          <p:spPr>
            <a:xfrm>
              <a:off x="2105609" y="5012561"/>
              <a:ext cx="13874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7 JAN. 2027</a:t>
              </a:r>
            </a:p>
          </p:txBody>
        </p: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id="{BC91026A-B7C2-E48A-0E87-3B1A39D33391}"/>
              </a:ext>
            </a:extLst>
          </p:cNvPr>
          <p:cNvSpPr>
            <a:spLocks/>
          </p:cNvSpPr>
          <p:nvPr/>
        </p:nvSpPr>
        <p:spPr>
          <a:xfrm rot="10800000">
            <a:off x="4625791" y="5002490"/>
            <a:ext cx="1543050" cy="338554"/>
          </a:xfrm>
          <a:prstGeom prst="rect">
            <a:avLst/>
          </a:prstGeom>
          <a:solidFill>
            <a:srgbClr val="213A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>
            <a:extLst>
              <a:ext uri="{FF2B5EF4-FFF2-40B4-BE49-F238E27FC236}">
                <a16:creationId xmlns:a16="http://schemas.microsoft.com/office/drawing/2014/main" id="{6F08569C-52FB-679D-874E-A04C531D9293}"/>
              </a:ext>
            </a:extLst>
          </p:cNvPr>
          <p:cNvSpPr/>
          <p:nvPr/>
        </p:nvSpPr>
        <p:spPr>
          <a:xfrm>
            <a:off x="4574907" y="3689542"/>
            <a:ext cx="231367" cy="231367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88CC6A38-43B4-ED01-C775-0A0FDA3C1694}"/>
              </a:ext>
            </a:extLst>
          </p:cNvPr>
          <p:cNvCxnSpPr/>
          <p:nvPr/>
        </p:nvCxnSpPr>
        <p:spPr>
          <a:xfrm>
            <a:off x="4690591" y="3951179"/>
            <a:ext cx="0" cy="887720"/>
          </a:xfrm>
          <a:prstGeom prst="line">
            <a:avLst/>
          </a:prstGeom>
          <a:noFill/>
          <a:ln w="63500">
            <a:solidFill>
              <a:srgbClr val="00B8E8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ZoneTexte 80">
            <a:extLst>
              <a:ext uri="{FF2B5EF4-FFF2-40B4-BE49-F238E27FC236}">
                <a16:creationId xmlns:a16="http://schemas.microsoft.com/office/drawing/2014/main" id="{DBD32E27-8AA3-22C4-6219-52CF79ADED1C}"/>
              </a:ext>
            </a:extLst>
          </p:cNvPr>
          <p:cNvSpPr txBox="1"/>
          <p:nvPr/>
        </p:nvSpPr>
        <p:spPr>
          <a:xfrm>
            <a:off x="4625790" y="5368478"/>
            <a:ext cx="1932716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2400" spc="-50" dirty="0">
                <a:solidFill>
                  <a:srgbClr val="00B8E8"/>
                </a:solidFill>
                <a:latin typeface="Bebas Neue"/>
                <a:ea typeface="筑紫A丸ゴシック レギュラー"/>
                <a:cs typeface="Roboto Black"/>
              </a:rPr>
              <a:t>COURSES</a:t>
            </a: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6847A656-1A5A-ED5C-BA89-8B6659A351E2}"/>
              </a:ext>
            </a:extLst>
          </p:cNvPr>
          <p:cNvSpPr txBox="1">
            <a:spLocks/>
          </p:cNvSpPr>
          <p:nvPr/>
        </p:nvSpPr>
        <p:spPr>
          <a:xfrm>
            <a:off x="4656219" y="5003213"/>
            <a:ext cx="1576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rPr>
              <a:t>15 MAR. 2027</a:t>
            </a:r>
          </a:p>
        </p:txBody>
      </p:sp>
      <p:grpSp>
        <p:nvGrpSpPr>
          <p:cNvPr id="111" name="Groupe 110">
            <a:extLst>
              <a:ext uri="{FF2B5EF4-FFF2-40B4-BE49-F238E27FC236}">
                <a16:creationId xmlns:a16="http://schemas.microsoft.com/office/drawing/2014/main" id="{3A922887-9F53-F7CD-D584-EDEB0B95BD7A}"/>
              </a:ext>
            </a:extLst>
          </p:cNvPr>
          <p:cNvGrpSpPr/>
          <p:nvPr/>
        </p:nvGrpSpPr>
        <p:grpSpPr>
          <a:xfrm>
            <a:off x="5823601" y="3756223"/>
            <a:ext cx="1932716" cy="1296063"/>
            <a:chOff x="2066072" y="3982831"/>
            <a:chExt cx="1932716" cy="1296063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07A45A18-F626-C115-06B0-6AC8DFBC8184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16282" y="4459726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>
              <a:extLst>
                <a:ext uri="{FF2B5EF4-FFF2-40B4-BE49-F238E27FC236}">
                  <a16:creationId xmlns:a16="http://schemas.microsoft.com/office/drawing/2014/main" id="{63A90A05-9856-11F9-0C13-0736B2906D71}"/>
                </a:ext>
              </a:extLst>
            </p:cNvPr>
            <p:cNvSpPr/>
            <p:nvPr/>
          </p:nvSpPr>
          <p:spPr>
            <a:xfrm>
              <a:off x="2080869" y="3982831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6B08E"/>
                </a:solidFill>
              </a:endParaRPr>
            </a:p>
          </p:txBody>
        </p:sp>
        <p:cxnSp>
          <p:nvCxnSpPr>
            <p:cNvPr id="114" name="Connecteur droit 113">
              <a:extLst>
                <a:ext uri="{FF2B5EF4-FFF2-40B4-BE49-F238E27FC236}">
                  <a16:creationId xmlns:a16="http://schemas.microsoft.com/office/drawing/2014/main" id="{5EE2FB52-5996-CA97-5CD5-298506FAF466}"/>
                </a:ext>
              </a:extLst>
            </p:cNvPr>
            <p:cNvCxnSpPr>
              <a:cxnSpLocks/>
            </p:cNvCxnSpPr>
            <p:nvPr/>
          </p:nvCxnSpPr>
          <p:spPr>
            <a:xfrm>
              <a:off x="2196552" y="4195072"/>
              <a:ext cx="0" cy="237845"/>
            </a:xfrm>
            <a:prstGeom prst="line">
              <a:avLst/>
            </a:prstGeom>
            <a:noFill/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ZoneTexte 114">
              <a:extLst>
                <a:ext uri="{FF2B5EF4-FFF2-40B4-BE49-F238E27FC236}">
                  <a16:creationId xmlns:a16="http://schemas.microsoft.com/office/drawing/2014/main" id="{8D36FEC7-97AD-2426-84A0-638C5631089A}"/>
                </a:ext>
              </a:extLst>
            </p:cNvPr>
            <p:cNvSpPr txBox="1"/>
            <p:nvPr/>
          </p:nvSpPr>
          <p:spPr>
            <a:xfrm>
              <a:off x="2066072" y="4817229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 err="1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SEmESTER</a:t>
              </a:r>
              <a:r>
                <a:rPr lang="fr-FR" sz="24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 END</a:t>
              </a:r>
            </a:p>
          </p:txBody>
        </p:sp>
        <p:sp>
          <p:nvSpPr>
            <p:cNvPr id="116" name="ZoneTexte 115">
              <a:extLst>
                <a:ext uri="{FF2B5EF4-FFF2-40B4-BE49-F238E27FC236}">
                  <a16:creationId xmlns:a16="http://schemas.microsoft.com/office/drawing/2014/main" id="{B272C58A-CE41-6EAC-1E15-CFF32B9BA5A3}"/>
                </a:ext>
              </a:extLst>
            </p:cNvPr>
            <p:cNvSpPr txBox="1">
              <a:spLocks/>
            </p:cNvSpPr>
            <p:nvPr/>
          </p:nvSpPr>
          <p:spPr>
            <a:xfrm>
              <a:off x="2115462" y="4473953"/>
              <a:ext cx="143221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 2 APR. 2027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904B88BF-6B73-9E00-FAE8-A9FC43E42C79}"/>
              </a:ext>
            </a:extLst>
          </p:cNvPr>
          <p:cNvGrpSpPr/>
          <p:nvPr/>
        </p:nvGrpSpPr>
        <p:grpSpPr>
          <a:xfrm>
            <a:off x="917857" y="1352135"/>
            <a:ext cx="2064710" cy="1997117"/>
            <a:chOff x="1652633" y="1507499"/>
            <a:chExt cx="2064710" cy="1997117"/>
          </a:xfrm>
        </p:grpSpPr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39B9D6F7-ADD2-5FA7-929C-78396E9442E8}"/>
                </a:ext>
              </a:extLst>
            </p:cNvPr>
            <p:cNvCxnSpPr/>
            <p:nvPr/>
          </p:nvCxnSpPr>
          <p:spPr>
            <a:xfrm flipH="1" flipV="1">
              <a:off x="1710257" y="2000573"/>
              <a:ext cx="0" cy="1504043"/>
            </a:xfrm>
            <a:prstGeom prst="line">
              <a:avLst/>
            </a:prstGeom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153FC390-7429-9B39-103A-95BFC8410299}"/>
                </a:ext>
              </a:extLst>
            </p:cNvPr>
            <p:cNvGrpSpPr/>
            <p:nvPr/>
          </p:nvGrpSpPr>
          <p:grpSpPr>
            <a:xfrm>
              <a:off x="1652633" y="1507499"/>
              <a:ext cx="2064710" cy="881305"/>
              <a:chOff x="1652633" y="1507499"/>
              <a:chExt cx="2064710" cy="881305"/>
            </a:xfrm>
          </p:grpSpPr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A73586AE-63CA-073F-3787-DD9860054B06}"/>
                  </a:ext>
                </a:extLst>
              </p:cNvPr>
              <p:cNvSpPr txBox="1"/>
              <p:nvPr/>
            </p:nvSpPr>
            <p:spPr>
              <a:xfrm>
                <a:off x="1784627" y="1927139"/>
                <a:ext cx="1932716" cy="46166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WELCOME DAY</a:t>
                </a:r>
              </a:p>
            </p:txBody>
          </p:sp>
          <p:grpSp>
            <p:nvGrpSpPr>
              <p:cNvPr id="29" name="Groupe 28">
                <a:extLst>
                  <a:ext uri="{FF2B5EF4-FFF2-40B4-BE49-F238E27FC236}">
                    <a16:creationId xmlns:a16="http://schemas.microsoft.com/office/drawing/2014/main" id="{9B13F1A3-1D89-0661-CB27-D89FF0F55A57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1753427" cy="345421"/>
                <a:chOff x="1227231" y="1957068"/>
                <a:chExt cx="1753427" cy="1034226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3C024F52-1394-E860-AEFB-7C8B5F70DC9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34484" y="1977629"/>
                  <a:ext cx="1543050" cy="1013665"/>
                </a:xfrm>
                <a:prstGeom prst="rect">
                  <a:avLst/>
                </a:prstGeom>
                <a:solidFill>
                  <a:srgbClr val="213A7C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1" name="ZoneTexte 30">
                  <a:extLst>
                    <a:ext uri="{FF2B5EF4-FFF2-40B4-BE49-F238E27FC236}">
                      <a16:creationId xmlns:a16="http://schemas.microsoft.com/office/drawing/2014/main" id="{937386BA-CD04-8DC0-BE74-78A7BB2B939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27231" y="1957068"/>
                  <a:ext cx="1753427" cy="10136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rPr>
                    <a:t>5 &amp; 6 JAN. 2027</a:t>
                  </a:r>
                </a:p>
              </p:txBody>
            </p:sp>
          </p:grpSp>
        </p:grpSp>
      </p:grpSp>
      <p:sp>
        <p:nvSpPr>
          <p:cNvPr id="117" name="Ellipse 116">
            <a:extLst>
              <a:ext uri="{FF2B5EF4-FFF2-40B4-BE49-F238E27FC236}">
                <a16:creationId xmlns:a16="http://schemas.microsoft.com/office/drawing/2014/main" id="{9F9B5DDB-51D8-5579-ADBB-D02ECE7C3793}"/>
              </a:ext>
            </a:extLst>
          </p:cNvPr>
          <p:cNvSpPr/>
          <p:nvPr/>
        </p:nvSpPr>
        <p:spPr>
          <a:xfrm rot="10800000">
            <a:off x="866204" y="3372076"/>
            <a:ext cx="222492" cy="22249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166BE4E7-1675-175F-C951-2BAECCA0CEEA}"/>
              </a:ext>
            </a:extLst>
          </p:cNvPr>
          <p:cNvGrpSpPr/>
          <p:nvPr/>
        </p:nvGrpSpPr>
        <p:grpSpPr>
          <a:xfrm>
            <a:off x="3294788" y="1371884"/>
            <a:ext cx="2316110" cy="2241396"/>
            <a:chOff x="954812" y="1371884"/>
            <a:chExt cx="2316110" cy="2241396"/>
          </a:xfrm>
        </p:grpSpPr>
        <p:grpSp>
          <p:nvGrpSpPr>
            <p:cNvPr id="123" name="Groupe 122">
              <a:extLst>
                <a:ext uri="{FF2B5EF4-FFF2-40B4-BE49-F238E27FC236}">
                  <a16:creationId xmlns:a16="http://schemas.microsoft.com/office/drawing/2014/main" id="{119B1CEE-10B6-4EDC-0CAA-34D48BC771EC}"/>
                </a:ext>
              </a:extLst>
            </p:cNvPr>
            <p:cNvGrpSpPr/>
            <p:nvPr/>
          </p:nvGrpSpPr>
          <p:grpSpPr>
            <a:xfrm>
              <a:off x="1008433" y="1371884"/>
              <a:ext cx="2262489" cy="1997117"/>
              <a:chOff x="1652632" y="1507499"/>
              <a:chExt cx="2262489" cy="1997117"/>
            </a:xfrm>
          </p:grpSpPr>
          <p:cxnSp>
            <p:nvCxnSpPr>
              <p:cNvPr id="125" name="Connecteur droit 124">
                <a:extLst>
                  <a:ext uri="{FF2B5EF4-FFF2-40B4-BE49-F238E27FC236}">
                    <a16:creationId xmlns:a16="http://schemas.microsoft.com/office/drawing/2014/main" id="{55350EFA-2E54-B498-8519-9B522162A4BC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008C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6" name="Groupe 125">
                <a:extLst>
                  <a:ext uri="{FF2B5EF4-FFF2-40B4-BE49-F238E27FC236}">
                    <a16:creationId xmlns:a16="http://schemas.microsoft.com/office/drawing/2014/main" id="{49FC84F9-A451-86C5-653D-8C6396BBA7E4}"/>
                  </a:ext>
                </a:extLst>
              </p:cNvPr>
              <p:cNvGrpSpPr/>
              <p:nvPr/>
            </p:nvGrpSpPr>
            <p:grpSpPr>
              <a:xfrm>
                <a:off x="1652632" y="1507499"/>
                <a:ext cx="2262489" cy="1312192"/>
                <a:chOff x="1652632" y="1507499"/>
                <a:chExt cx="2262489" cy="1312192"/>
              </a:xfrm>
            </p:grpSpPr>
            <p:sp>
              <p:nvSpPr>
                <p:cNvPr id="127" name="ZoneTexte 126">
                  <a:extLst>
                    <a:ext uri="{FF2B5EF4-FFF2-40B4-BE49-F238E27FC236}">
                      <a16:creationId xmlns:a16="http://schemas.microsoft.com/office/drawing/2014/main" id="{A333AEAF-6590-D0D8-98CB-701E9D090699}"/>
                    </a:ext>
                  </a:extLst>
                </p:cNvPr>
                <p:cNvSpPr txBox="1"/>
                <p:nvPr/>
              </p:nvSpPr>
              <p:spPr>
                <a:xfrm>
                  <a:off x="1784626" y="1927139"/>
                  <a:ext cx="2130495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March 8 to 13</a:t>
                  </a:r>
                  <a:endParaRPr lang="fr-FR" sz="1400" spc="-50" dirty="0">
                    <a:solidFill>
                      <a:srgbClr val="26B08E"/>
                    </a:solidFill>
                    <a:latin typeface="Bebas Neue"/>
                    <a:ea typeface="筑紫A丸ゴシック レギュラー"/>
                    <a:cs typeface="Roboto Black"/>
                  </a:endParaRPr>
                </a:p>
              </p:txBody>
            </p:sp>
            <p:grpSp>
              <p:nvGrpSpPr>
                <p:cNvPr id="146" name="Groupe 145">
                  <a:extLst>
                    <a:ext uri="{FF2B5EF4-FFF2-40B4-BE49-F238E27FC236}">
                      <a16:creationId xmlns:a16="http://schemas.microsoft.com/office/drawing/2014/main" id="{39636B85-CE83-497F-A94F-D6F7A7A5931C}"/>
                    </a:ext>
                  </a:extLst>
                </p:cNvPr>
                <p:cNvGrpSpPr/>
                <p:nvPr/>
              </p:nvGrpSpPr>
              <p:grpSpPr>
                <a:xfrm>
                  <a:off x="1652632" y="1507499"/>
                  <a:ext cx="1464675" cy="345422"/>
                  <a:chOff x="1227230" y="1957066"/>
                  <a:chExt cx="1464675" cy="1034228"/>
                </a:xfrm>
              </p:grpSpPr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79523219-730A-B696-BF38-17EB4AA3C3A8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363385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49" name="ZoneTexte 148">
                    <a:extLst>
                      <a:ext uri="{FF2B5EF4-FFF2-40B4-BE49-F238E27FC236}">
                        <a16:creationId xmlns:a16="http://schemas.microsoft.com/office/drawing/2014/main" id="{E2713CF9-E7D4-C653-9CCF-C8D6B69BD4E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0" y="1957066"/>
                    <a:ext cx="1464675" cy="1013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 panose="02000506030000020004" pitchFamily="50" charset="0"/>
                        <a:ea typeface="筑紫A丸ゴシック レギュラー"/>
                        <a:cs typeface="Roboto Black"/>
                      </a:rPr>
                      <a:t>MARCH 2027</a:t>
                    </a:r>
                  </a:p>
                </p:txBody>
              </p:sp>
            </p:grpSp>
          </p:grpSp>
        </p:grpSp>
        <p:sp>
          <p:nvSpPr>
            <p:cNvPr id="124" name="Ellipse 123">
              <a:extLst>
                <a:ext uri="{FF2B5EF4-FFF2-40B4-BE49-F238E27FC236}">
                  <a16:creationId xmlns:a16="http://schemas.microsoft.com/office/drawing/2014/main" id="{DF24D344-96EF-4BB9-7697-4D3B7A627C35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00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8FCA5812-798A-2B43-4E5A-B314F6D650FD}"/>
              </a:ext>
            </a:extLst>
          </p:cNvPr>
          <p:cNvGrpSpPr/>
          <p:nvPr/>
        </p:nvGrpSpPr>
        <p:grpSpPr>
          <a:xfrm>
            <a:off x="6188541" y="1340784"/>
            <a:ext cx="2183380" cy="2241396"/>
            <a:chOff x="954812" y="1371884"/>
            <a:chExt cx="2183380" cy="2241396"/>
          </a:xfrm>
        </p:grpSpPr>
        <p:grpSp>
          <p:nvGrpSpPr>
            <p:cNvPr id="151" name="Groupe 150">
              <a:extLst>
                <a:ext uri="{FF2B5EF4-FFF2-40B4-BE49-F238E27FC236}">
                  <a16:creationId xmlns:a16="http://schemas.microsoft.com/office/drawing/2014/main" id="{3B00C72E-B148-7EE7-D7BB-8639FDEF1C11}"/>
                </a:ext>
              </a:extLst>
            </p:cNvPr>
            <p:cNvGrpSpPr/>
            <p:nvPr/>
          </p:nvGrpSpPr>
          <p:grpSpPr>
            <a:xfrm>
              <a:off x="1008434" y="1371884"/>
              <a:ext cx="2129758" cy="1997117"/>
              <a:chOff x="1652633" y="1507499"/>
              <a:chExt cx="2129758" cy="1997117"/>
            </a:xfrm>
          </p:grpSpPr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7050AF96-17C1-F937-36A9-81E53109CAA1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e 154">
                <a:extLst>
                  <a:ext uri="{FF2B5EF4-FFF2-40B4-BE49-F238E27FC236}">
                    <a16:creationId xmlns:a16="http://schemas.microsoft.com/office/drawing/2014/main" id="{F6618143-C5F9-083E-1476-1400531159D9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129758" cy="1312192"/>
                <a:chOff x="1652633" y="1507499"/>
                <a:chExt cx="2129758" cy="1312192"/>
              </a:xfrm>
            </p:grpSpPr>
            <p:sp>
              <p:nvSpPr>
                <p:cNvPr id="156" name="ZoneTexte 155">
                  <a:extLst>
                    <a:ext uri="{FF2B5EF4-FFF2-40B4-BE49-F238E27FC236}">
                      <a16:creationId xmlns:a16="http://schemas.microsoft.com/office/drawing/2014/main" id="{97612DE0-6228-CDCB-17C3-02769004C2C7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April 5 to 9</a:t>
                  </a:r>
                </a:p>
              </p:txBody>
            </p:sp>
            <p:grpSp>
              <p:nvGrpSpPr>
                <p:cNvPr id="158" name="Groupe 157">
                  <a:extLst>
                    <a:ext uri="{FF2B5EF4-FFF2-40B4-BE49-F238E27FC236}">
                      <a16:creationId xmlns:a16="http://schemas.microsoft.com/office/drawing/2014/main" id="{4F9EE147-95C7-2374-AEA5-AD2A2DEC5757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550303" cy="345422"/>
                  <a:chOff x="1227231" y="1957066"/>
                  <a:chExt cx="1550303" cy="1034228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05A25D3C-C4F5-A9B5-B5EA-DC4A6E8A5E52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543050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60" name="ZoneTexte 159">
                    <a:extLst>
                      <a:ext uri="{FF2B5EF4-FFF2-40B4-BE49-F238E27FC236}">
                        <a16:creationId xmlns:a16="http://schemas.microsoft.com/office/drawing/2014/main" id="{CFEE7777-7141-9CA8-2341-7317F57F065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519689" cy="1013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 panose="02000506030000020004" pitchFamily="50" charset="0"/>
                        <a:ea typeface="筑紫A丸ゴシック レギュラー"/>
                        <a:cs typeface="Roboto Black"/>
                      </a:rPr>
                      <a:t>APRIL 2027</a:t>
                    </a:r>
                  </a:p>
                </p:txBody>
              </p:sp>
            </p:grpSp>
          </p:grpSp>
        </p:grp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EE459154-97B8-37CC-8099-8407244F7630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55EA9716-110B-8D11-D248-44608B788F1C}"/>
              </a:ext>
            </a:extLst>
          </p:cNvPr>
          <p:cNvGrpSpPr/>
          <p:nvPr/>
        </p:nvGrpSpPr>
        <p:grpSpPr>
          <a:xfrm>
            <a:off x="8325325" y="1751444"/>
            <a:ext cx="1851218" cy="1839871"/>
            <a:chOff x="2806988" y="5094314"/>
            <a:chExt cx="1851218" cy="1839871"/>
          </a:xfrm>
        </p:grpSpPr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4EC83B59-0425-F132-4079-A523A2C9A872}"/>
                </a:ext>
              </a:extLst>
            </p:cNvPr>
            <p:cNvCxnSpPr>
              <a:cxnSpLocks/>
            </p:cNvCxnSpPr>
            <p:nvPr/>
          </p:nvCxnSpPr>
          <p:spPr>
            <a:xfrm>
              <a:off x="2896330" y="5204595"/>
              <a:ext cx="9497" cy="1534013"/>
            </a:xfrm>
            <a:prstGeom prst="line">
              <a:avLst/>
            </a:prstGeom>
            <a:noFill/>
            <a:ln w="63500">
              <a:solidFill>
                <a:srgbClr val="F1A72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6B9FB7FF-3A1A-E1D9-DEDE-778938CDDC1C}"/>
                </a:ext>
              </a:extLst>
            </p:cNvPr>
            <p:cNvSpPr/>
            <p:nvPr/>
          </p:nvSpPr>
          <p:spPr>
            <a:xfrm>
              <a:off x="2806988" y="6724313"/>
              <a:ext cx="215396" cy="20987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1A72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78D12CBF-B796-2A74-0C40-C60647C0FFB1}"/>
                </a:ext>
              </a:extLst>
            </p:cNvPr>
            <p:cNvSpPr txBox="1"/>
            <p:nvPr/>
          </p:nvSpPr>
          <p:spPr>
            <a:xfrm>
              <a:off x="2903464" y="5094314"/>
              <a:ext cx="1754742" cy="892552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F1A720"/>
                  </a:solidFill>
                  <a:latin typeface="Bebas Neue"/>
                  <a:ea typeface="筑紫A丸ゴシック レギュラー"/>
                  <a:cs typeface="Roboto Black"/>
                </a:rPr>
                <a:t>EXAM BOARD</a:t>
              </a:r>
            </a:p>
            <a:p>
              <a:r>
                <a:rPr lang="fr-FR" sz="1400" spc="-50" dirty="0">
                  <a:solidFill>
                    <a:srgbClr val="F1A720"/>
                  </a:solidFill>
                  <a:latin typeface="Interstate Regular"/>
                  <a:ea typeface="筑紫A丸ゴシック レギュラー"/>
                  <a:cs typeface="Roboto Black"/>
                </a:rPr>
                <a:t>SPRING SEMESTER</a:t>
              </a:r>
            </a:p>
            <a:p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And </a:t>
              </a:r>
              <a:r>
                <a:rPr lang="fr-FR" sz="1200" spc="-50" dirty="0" err="1">
                  <a:latin typeface="Interstate Light"/>
                  <a:ea typeface="筑紫A丸ゴシック レギュラー"/>
                  <a:cs typeface="Roboto Black"/>
                </a:rPr>
                <a:t>Results</a:t>
              </a:r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 publication</a:t>
              </a:r>
              <a:r>
                <a:rPr lang="fr-FR" sz="1100" spc="-50" dirty="0">
                  <a:latin typeface="Interstate Light"/>
                  <a:ea typeface="筑紫A丸ゴシック レギュラー"/>
                  <a:cs typeface="Roboto Black"/>
                </a:rPr>
                <a:t> 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BA2DDFF2-44EA-F3EE-DF27-440EF4680E78}"/>
              </a:ext>
            </a:extLst>
          </p:cNvPr>
          <p:cNvSpPr>
            <a:spLocks/>
          </p:cNvSpPr>
          <p:nvPr/>
        </p:nvSpPr>
        <p:spPr>
          <a:xfrm>
            <a:off x="8354164" y="1368252"/>
            <a:ext cx="1543051" cy="338554"/>
          </a:xfrm>
          <a:prstGeom prst="rect">
            <a:avLst/>
          </a:prstGeom>
          <a:solidFill>
            <a:srgbClr val="213A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1D47F24-8634-62F9-7E85-7AEE4618BA7D}"/>
              </a:ext>
            </a:extLst>
          </p:cNvPr>
          <p:cNvSpPr txBox="1">
            <a:spLocks/>
          </p:cNvSpPr>
          <p:nvPr/>
        </p:nvSpPr>
        <p:spPr>
          <a:xfrm>
            <a:off x="8343403" y="1371214"/>
            <a:ext cx="12731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rPr>
              <a:t>JUNE 2027</a:t>
            </a:r>
          </a:p>
        </p:txBody>
      </p:sp>
      <p:pic>
        <p:nvPicPr>
          <p:cNvPr id="73" name="Image 72">
            <a:extLst>
              <a:ext uri="{FF2B5EF4-FFF2-40B4-BE49-F238E27FC236}">
                <a16:creationId xmlns:a16="http://schemas.microsoft.com/office/drawing/2014/main" id="{3FAA431C-4702-804F-ECAD-3C9FF16289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0657" y="3488860"/>
            <a:ext cx="2965965" cy="342055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446C7DF5-EB04-3633-FC54-4C17DA980567}"/>
              </a:ext>
            </a:extLst>
          </p:cNvPr>
          <p:cNvGrpSpPr/>
          <p:nvPr/>
        </p:nvGrpSpPr>
        <p:grpSpPr>
          <a:xfrm>
            <a:off x="9165774" y="3699031"/>
            <a:ext cx="1997764" cy="2687558"/>
            <a:chOff x="861934" y="544677"/>
            <a:chExt cx="1997764" cy="2687558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C2034526-A018-999A-795D-B97C165E05DA}"/>
                </a:ext>
              </a:extLst>
            </p:cNvPr>
            <p:cNvGrpSpPr/>
            <p:nvPr/>
          </p:nvGrpSpPr>
          <p:grpSpPr>
            <a:xfrm>
              <a:off x="861934" y="670252"/>
              <a:ext cx="1997764" cy="2561983"/>
              <a:chOff x="1506133" y="805867"/>
              <a:chExt cx="1997764" cy="2561983"/>
            </a:xfrm>
          </p:grpSpPr>
          <p:cxnSp>
            <p:nvCxnSpPr>
              <p:cNvPr id="46" name="Connecteur droit 45">
                <a:extLst>
                  <a:ext uri="{FF2B5EF4-FFF2-40B4-BE49-F238E27FC236}">
                    <a16:creationId xmlns:a16="http://schemas.microsoft.com/office/drawing/2014/main" id="{8D1F4221-2A00-2AC8-9C06-632142ED2F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29411" y="805867"/>
                <a:ext cx="2377" cy="1010201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>
                <a:extLst>
                  <a:ext uri="{FF2B5EF4-FFF2-40B4-BE49-F238E27FC236}">
                    <a16:creationId xmlns:a16="http://schemas.microsoft.com/office/drawing/2014/main" id="{BC6CFE6F-61C8-A54F-B1D8-7356108B67F8}"/>
                  </a:ext>
                </a:extLst>
              </p:cNvPr>
              <p:cNvGrpSpPr/>
              <p:nvPr/>
            </p:nvGrpSpPr>
            <p:grpSpPr>
              <a:xfrm>
                <a:off x="1506133" y="1904310"/>
                <a:ext cx="1997764" cy="1463540"/>
                <a:chOff x="1506133" y="1904310"/>
                <a:chExt cx="1997764" cy="1463540"/>
              </a:xfrm>
            </p:grpSpPr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5BE05C5E-C272-4A4A-4A95-D25857653B63}"/>
                    </a:ext>
                  </a:extLst>
                </p:cNvPr>
                <p:cNvSpPr txBox="1"/>
                <p:nvPr/>
              </p:nvSpPr>
              <p:spPr>
                <a:xfrm>
                  <a:off x="1506133" y="2259854"/>
                  <a:ext cx="1997764" cy="1107996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RESIT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June 28 to 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July 3</a:t>
                  </a: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0372C012-A317-1953-B362-14AABF27B164}"/>
                    </a:ext>
                  </a:extLst>
                </p:cNvPr>
                <p:cNvGrpSpPr/>
                <p:nvPr/>
              </p:nvGrpSpPr>
              <p:grpSpPr>
                <a:xfrm>
                  <a:off x="1534245" y="1904310"/>
                  <a:ext cx="1752279" cy="342525"/>
                  <a:chOff x="1108843" y="3145161"/>
                  <a:chExt cx="1752279" cy="1025555"/>
                </a:xfrm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11CDAAEE-00BD-760E-E7B9-DED2C580E79A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157877" y="3145161"/>
                    <a:ext cx="1693742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63" name="ZoneTexte 62">
                    <a:extLst>
                      <a:ext uri="{FF2B5EF4-FFF2-40B4-BE49-F238E27FC236}">
                        <a16:creationId xmlns:a16="http://schemas.microsoft.com/office/drawing/2014/main" id="{B2648FC6-1CD7-C5DB-B4B8-74824DDDCF1C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108843" y="3157051"/>
                    <a:ext cx="1752279" cy="1013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 panose="02000506030000020004" pitchFamily="50" charset="0"/>
                        <a:ea typeface="筑紫A丸ゴシック レギュラー"/>
                        <a:cs typeface="Roboto Black"/>
                      </a:rPr>
                      <a:t>JUNE/JULY 2027</a:t>
                    </a:r>
                  </a:p>
                </p:txBody>
              </p:sp>
            </p:grpSp>
          </p:grpSp>
        </p:grp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D08942A3-AAED-4575-1EF1-81ED53EDC79C}"/>
                </a:ext>
              </a:extLst>
            </p:cNvPr>
            <p:cNvSpPr/>
            <p:nvPr/>
          </p:nvSpPr>
          <p:spPr>
            <a:xfrm rot="10800000">
              <a:off x="976343" y="54467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91" name="Groupe 90">
            <a:extLst>
              <a:ext uri="{FF2B5EF4-FFF2-40B4-BE49-F238E27FC236}">
                <a16:creationId xmlns:a16="http://schemas.microsoft.com/office/drawing/2014/main" id="{AACE0430-3AC5-7EB3-3B81-82035499F89A}"/>
              </a:ext>
            </a:extLst>
          </p:cNvPr>
          <p:cNvGrpSpPr/>
          <p:nvPr/>
        </p:nvGrpSpPr>
        <p:grpSpPr>
          <a:xfrm>
            <a:off x="10298203" y="1724060"/>
            <a:ext cx="1851218" cy="1839871"/>
            <a:chOff x="2806988" y="5094314"/>
            <a:chExt cx="1851218" cy="1839871"/>
          </a:xfrm>
        </p:grpSpPr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id="{03A96DE9-9AB5-BF01-DA8D-7BDAFD6ED4E1}"/>
                </a:ext>
              </a:extLst>
            </p:cNvPr>
            <p:cNvCxnSpPr>
              <a:cxnSpLocks/>
            </p:cNvCxnSpPr>
            <p:nvPr/>
          </p:nvCxnSpPr>
          <p:spPr>
            <a:xfrm>
              <a:off x="2896330" y="5204595"/>
              <a:ext cx="9497" cy="1534013"/>
            </a:xfrm>
            <a:prstGeom prst="line">
              <a:avLst/>
            </a:prstGeom>
            <a:noFill/>
            <a:ln w="63500">
              <a:solidFill>
                <a:srgbClr val="F1A72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0C7F7C9B-E18A-6FAE-4F95-C041BBD90568}"/>
                </a:ext>
              </a:extLst>
            </p:cNvPr>
            <p:cNvSpPr/>
            <p:nvPr/>
          </p:nvSpPr>
          <p:spPr>
            <a:xfrm>
              <a:off x="2806988" y="6724313"/>
              <a:ext cx="215396" cy="20987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1A72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A3C43840-C975-9859-D027-D1139D631015}"/>
                </a:ext>
              </a:extLst>
            </p:cNvPr>
            <p:cNvSpPr txBox="1"/>
            <p:nvPr/>
          </p:nvSpPr>
          <p:spPr>
            <a:xfrm>
              <a:off x="2903464" y="5094314"/>
              <a:ext cx="1754742" cy="1138773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F1A720"/>
                  </a:solidFill>
                  <a:latin typeface="Bebas Neue"/>
                  <a:ea typeface="筑紫A丸ゴシック レギュラー"/>
                  <a:cs typeface="Roboto Black"/>
                </a:rPr>
                <a:t>EXAM BOARD</a:t>
              </a:r>
            </a:p>
            <a:p>
              <a:r>
                <a:rPr lang="fr-FR" spc="-50" dirty="0">
                  <a:solidFill>
                    <a:srgbClr val="F1A720"/>
                  </a:solidFill>
                  <a:latin typeface="Bebas Neue"/>
                  <a:ea typeface="筑紫A丸ゴシック レギュラー"/>
                  <a:cs typeface="Roboto Black"/>
                </a:rPr>
                <a:t>Post resit</a:t>
              </a:r>
            </a:p>
            <a:p>
              <a:r>
                <a:rPr lang="fr-FR" sz="1400" spc="-50" dirty="0">
                  <a:solidFill>
                    <a:srgbClr val="F1A720"/>
                  </a:solidFill>
                  <a:latin typeface="Interstate Regular"/>
                  <a:ea typeface="筑紫A丸ゴシック レギュラー"/>
                  <a:cs typeface="Roboto Black"/>
                </a:rPr>
                <a:t>SPRING SEMESTER</a:t>
              </a:r>
            </a:p>
            <a:p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And </a:t>
              </a:r>
              <a:r>
                <a:rPr lang="fr-FR" sz="1200" spc="-50" dirty="0" err="1">
                  <a:latin typeface="Interstate Light"/>
                  <a:ea typeface="筑紫A丸ゴシック レギュラー"/>
                  <a:cs typeface="Roboto Black"/>
                </a:rPr>
                <a:t>Results</a:t>
              </a:r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 publication</a:t>
              </a:r>
              <a:r>
                <a:rPr lang="fr-FR" sz="1100" spc="-50" dirty="0">
                  <a:latin typeface="Interstate Light"/>
                  <a:ea typeface="筑紫A丸ゴシック レギュラー"/>
                  <a:cs typeface="Roboto Black"/>
                </a:rPr>
                <a:t> </a:t>
              </a:r>
            </a:p>
          </p:txBody>
        </p:sp>
      </p:grpSp>
      <p:sp>
        <p:nvSpPr>
          <p:cNvPr id="97" name="Rectangle 96">
            <a:extLst>
              <a:ext uri="{FF2B5EF4-FFF2-40B4-BE49-F238E27FC236}">
                <a16:creationId xmlns:a16="http://schemas.microsoft.com/office/drawing/2014/main" id="{89362930-E651-E372-070D-E148ADD3EE66}"/>
              </a:ext>
            </a:extLst>
          </p:cNvPr>
          <p:cNvSpPr>
            <a:spLocks/>
          </p:cNvSpPr>
          <p:nvPr/>
        </p:nvSpPr>
        <p:spPr>
          <a:xfrm rot="10800000">
            <a:off x="10366070" y="1378752"/>
            <a:ext cx="1543050" cy="338554"/>
          </a:xfrm>
          <a:prstGeom prst="rect">
            <a:avLst/>
          </a:prstGeom>
          <a:solidFill>
            <a:srgbClr val="213A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757C2447-0EE4-6007-F9BB-FB667BC82FD2}"/>
              </a:ext>
            </a:extLst>
          </p:cNvPr>
          <p:cNvSpPr txBox="1">
            <a:spLocks/>
          </p:cNvSpPr>
          <p:nvPr/>
        </p:nvSpPr>
        <p:spPr>
          <a:xfrm>
            <a:off x="10339122" y="1383105"/>
            <a:ext cx="1810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rPr>
              <a:t>JULY 2027</a:t>
            </a:r>
          </a:p>
        </p:txBody>
      </p:sp>
    </p:spTree>
    <p:extLst>
      <p:ext uri="{BB962C8B-B14F-4D97-AF65-F5344CB8AC3E}">
        <p14:creationId xmlns:p14="http://schemas.microsoft.com/office/powerpoint/2010/main" val="400598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19A81-D588-1957-74EB-3465B53E8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57F44AAA-AC32-8EB0-3575-6855FD4F11E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49ABE8A2-5353-2A71-E660-C93127E59E0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55230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E1EC6BFD-7E85-38A9-7C33-4A1D4879C148}"/>
              </a:ext>
            </a:extLst>
          </p:cNvPr>
          <p:cNvSpPr>
            <a:spLocks/>
          </p:cNvSpPr>
          <p:nvPr/>
        </p:nvSpPr>
        <p:spPr>
          <a:xfrm>
            <a:off x="505326" y="95250"/>
            <a:ext cx="9680665" cy="6431072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4C025E70-04F9-72CF-75DB-ECAF9B510FA9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7A6BE2D-F3E5-C278-3704-E56C9AC76CD3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B5E7A3CA-ADA7-F261-4B59-87B2494CE077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EXCHANGE LEVEL 2 BIA – FALL SEMESTER</a:t>
              </a:r>
            </a:p>
          </p:txBody>
        </p:sp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7A837313-2214-8125-CF7E-208E0BBB6E8B}"/>
              </a:ext>
            </a:extLst>
          </p:cNvPr>
          <p:cNvGrpSpPr/>
          <p:nvPr/>
        </p:nvGrpSpPr>
        <p:grpSpPr>
          <a:xfrm>
            <a:off x="900271" y="3495912"/>
            <a:ext cx="8320589" cy="335003"/>
            <a:chOff x="757312" y="3495912"/>
            <a:chExt cx="8096171" cy="335003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B7E64DAA-2D52-A23D-3933-BF7E607CEC73}"/>
                </a:ext>
              </a:extLst>
            </p:cNvPr>
            <p:cNvSpPr/>
            <p:nvPr/>
          </p:nvSpPr>
          <p:spPr>
            <a:xfrm>
              <a:off x="6826787" y="3495912"/>
              <a:ext cx="2026696" cy="329521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Flèche : chevron 10">
              <a:extLst>
                <a:ext uri="{FF2B5EF4-FFF2-40B4-BE49-F238E27FC236}">
                  <a16:creationId xmlns:a16="http://schemas.microsoft.com/office/drawing/2014/main" id="{9333B298-0B72-01FD-ACC0-859A7DD4FC64}"/>
                </a:ext>
              </a:extLst>
            </p:cNvPr>
            <p:cNvSpPr/>
            <p:nvPr/>
          </p:nvSpPr>
          <p:spPr>
            <a:xfrm>
              <a:off x="5382319" y="3497776"/>
              <a:ext cx="1610539" cy="329521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2" name="Flèche : chevron 21">
              <a:extLst>
                <a:ext uri="{FF2B5EF4-FFF2-40B4-BE49-F238E27FC236}">
                  <a16:creationId xmlns:a16="http://schemas.microsoft.com/office/drawing/2014/main" id="{33D27C4E-7B6C-DB7F-7496-E3730823EFD7}"/>
                </a:ext>
              </a:extLst>
            </p:cNvPr>
            <p:cNvSpPr/>
            <p:nvPr/>
          </p:nvSpPr>
          <p:spPr>
            <a:xfrm>
              <a:off x="2267922" y="3496951"/>
              <a:ext cx="1774042" cy="331091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202E4D18-5D9F-9111-42DA-36D395CBFA12}"/>
                </a:ext>
              </a:extLst>
            </p:cNvPr>
            <p:cNvSpPr/>
            <p:nvPr/>
          </p:nvSpPr>
          <p:spPr>
            <a:xfrm>
              <a:off x="757312" y="3496951"/>
              <a:ext cx="2256350" cy="333964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3" name="Flèche : chevron 22">
              <a:extLst>
                <a:ext uri="{FF2B5EF4-FFF2-40B4-BE49-F238E27FC236}">
                  <a16:creationId xmlns:a16="http://schemas.microsoft.com/office/drawing/2014/main" id="{35EDEC6C-1C47-7CE9-C994-D96E92EA0FA1}"/>
                </a:ext>
              </a:extLst>
            </p:cNvPr>
            <p:cNvSpPr/>
            <p:nvPr/>
          </p:nvSpPr>
          <p:spPr>
            <a:xfrm>
              <a:off x="3855047" y="3498072"/>
              <a:ext cx="1744730" cy="329970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AC512D00-843D-6885-70BC-035A306569B4}"/>
              </a:ext>
            </a:extLst>
          </p:cNvPr>
          <p:cNvGrpSpPr/>
          <p:nvPr/>
        </p:nvGrpSpPr>
        <p:grpSpPr>
          <a:xfrm>
            <a:off x="697875" y="3764402"/>
            <a:ext cx="1944858" cy="1236334"/>
            <a:chOff x="2050480" y="3672047"/>
            <a:chExt cx="1944858" cy="1236334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1A46D5E-C62E-C95B-75BF-EA64D5E138D6}"/>
                </a:ext>
              </a:extLst>
            </p:cNvPr>
            <p:cNvSpPr>
              <a:spLocks/>
            </p:cNvSpPr>
            <p:nvPr/>
          </p:nvSpPr>
          <p:spPr>
            <a:xfrm rot="10800000">
              <a:off x="2050480" y="4147431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A941B65F-12B2-5BD9-B296-85B74B7CB1AF}"/>
                </a:ext>
              </a:extLst>
            </p:cNvPr>
            <p:cNvSpPr/>
            <p:nvPr/>
          </p:nvSpPr>
          <p:spPr>
            <a:xfrm>
              <a:off x="2580450" y="367204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6035820C-3A5C-D011-BFA4-F8A55D0CFD9F}"/>
                </a:ext>
              </a:extLst>
            </p:cNvPr>
            <p:cNvCxnSpPr>
              <a:cxnSpLocks/>
            </p:cNvCxnSpPr>
            <p:nvPr/>
          </p:nvCxnSpPr>
          <p:spPr>
            <a:xfrm>
              <a:off x="2692176" y="3933684"/>
              <a:ext cx="0" cy="189657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C8248D54-8BFE-7C9A-12D2-FF1B2F6A5C6F}"/>
                </a:ext>
              </a:extLst>
            </p:cNvPr>
            <p:cNvSpPr txBox="1"/>
            <p:nvPr/>
          </p:nvSpPr>
          <p:spPr>
            <a:xfrm>
              <a:off x="2062622" y="4446716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Kick-off </a:t>
              </a:r>
              <a:r>
                <a:rPr lang="fr-FR" sz="2400" spc="-50" dirty="0" err="1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day</a:t>
              </a:r>
              <a:endParaRPr lang="fr-FR" sz="2400" spc="-50" dirty="0">
                <a:solidFill>
                  <a:srgbClr val="00B8E8"/>
                </a:solidFill>
                <a:latin typeface="Bebas Neue"/>
                <a:ea typeface="筑紫A丸ゴシック レギュラー"/>
                <a:cs typeface="Roboto Black"/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B6BBA55F-647C-5866-6F75-3A490D58A726}"/>
                </a:ext>
              </a:extLst>
            </p:cNvPr>
            <p:cNvSpPr txBox="1">
              <a:spLocks/>
            </p:cNvSpPr>
            <p:nvPr/>
          </p:nvSpPr>
          <p:spPr>
            <a:xfrm>
              <a:off x="2134015" y="4125530"/>
              <a:ext cx="13874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8 SEP. 2026</a:t>
              </a:r>
            </a:p>
          </p:txBody>
        </p: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75682AA-B897-9F94-1CFF-C28BB4E315C5}"/>
              </a:ext>
            </a:extLst>
          </p:cNvPr>
          <p:cNvGrpSpPr/>
          <p:nvPr/>
        </p:nvGrpSpPr>
        <p:grpSpPr>
          <a:xfrm>
            <a:off x="4775502" y="3724118"/>
            <a:ext cx="1983599" cy="2140601"/>
            <a:chOff x="4574907" y="3689542"/>
            <a:chExt cx="1983599" cy="2140601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457E48D-7B12-EFB5-D4D3-BFF16E7CE825}"/>
                </a:ext>
              </a:extLst>
            </p:cNvPr>
            <p:cNvSpPr>
              <a:spLocks/>
            </p:cNvSpPr>
            <p:nvPr/>
          </p:nvSpPr>
          <p:spPr>
            <a:xfrm rot="10800000">
              <a:off x="4625791" y="5002490"/>
              <a:ext cx="1320994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>
              <a:extLst>
                <a:ext uri="{FF2B5EF4-FFF2-40B4-BE49-F238E27FC236}">
                  <a16:creationId xmlns:a16="http://schemas.microsoft.com/office/drawing/2014/main" id="{DE665791-ABA6-CA47-89DA-F6032408E91A}"/>
                </a:ext>
              </a:extLst>
            </p:cNvPr>
            <p:cNvSpPr>
              <a:spLocks/>
            </p:cNvSpPr>
            <p:nvPr/>
          </p:nvSpPr>
          <p:spPr>
            <a:xfrm>
              <a:off x="4574907" y="3689542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D310E42E-EC62-AEE9-CE4C-70F7F255AC55}"/>
                </a:ext>
              </a:extLst>
            </p:cNvPr>
            <p:cNvCxnSpPr>
              <a:cxnSpLocks/>
            </p:cNvCxnSpPr>
            <p:nvPr/>
          </p:nvCxnSpPr>
          <p:spPr>
            <a:xfrm>
              <a:off x="4690591" y="3951179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54DCA52A-AAA9-87CE-7FE7-53B61C2527D8}"/>
                </a:ext>
              </a:extLst>
            </p:cNvPr>
            <p:cNvSpPr txBox="1">
              <a:spLocks/>
            </p:cNvSpPr>
            <p:nvPr/>
          </p:nvSpPr>
          <p:spPr>
            <a:xfrm>
              <a:off x="4625790" y="5368478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44407E58-8FC7-CF77-3BF8-1BA977C47592}"/>
                </a:ext>
              </a:extLst>
            </p:cNvPr>
            <p:cNvSpPr txBox="1">
              <a:spLocks/>
            </p:cNvSpPr>
            <p:nvPr/>
          </p:nvSpPr>
          <p:spPr>
            <a:xfrm>
              <a:off x="4656219" y="5003213"/>
              <a:ext cx="12820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2 NOV. 2026</a:t>
              </a:r>
            </a:p>
          </p:txBody>
        </p:sp>
      </p:grpSp>
      <p:grpSp>
        <p:nvGrpSpPr>
          <p:cNvPr id="111" name="Groupe 110">
            <a:extLst>
              <a:ext uri="{FF2B5EF4-FFF2-40B4-BE49-F238E27FC236}">
                <a16:creationId xmlns:a16="http://schemas.microsoft.com/office/drawing/2014/main" id="{F9244EED-6593-A54F-577E-43D9929835E8}"/>
              </a:ext>
            </a:extLst>
          </p:cNvPr>
          <p:cNvGrpSpPr/>
          <p:nvPr/>
        </p:nvGrpSpPr>
        <p:grpSpPr>
          <a:xfrm>
            <a:off x="5853082" y="3759596"/>
            <a:ext cx="1932716" cy="1209381"/>
            <a:chOff x="2022210" y="3698867"/>
            <a:chExt cx="1932716" cy="1209381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9FE4CBBD-B375-4BEA-102C-1A69EC89FFC9}"/>
                </a:ext>
              </a:extLst>
            </p:cNvPr>
            <p:cNvSpPr>
              <a:spLocks/>
            </p:cNvSpPr>
            <p:nvPr/>
          </p:nvSpPr>
          <p:spPr>
            <a:xfrm rot="10800000">
              <a:off x="2052297" y="4091058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3" name="Ellipse 112">
              <a:extLst>
                <a:ext uri="{FF2B5EF4-FFF2-40B4-BE49-F238E27FC236}">
                  <a16:creationId xmlns:a16="http://schemas.microsoft.com/office/drawing/2014/main" id="{C78F5E01-3741-AA51-151E-3B75EF5DBC01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6B08E"/>
                </a:solidFill>
              </a:endParaRPr>
            </a:p>
          </p:txBody>
        </p:sp>
        <p:cxnSp>
          <p:nvCxnSpPr>
            <p:cNvPr id="114" name="Connecteur droit 113">
              <a:extLst>
                <a:ext uri="{FF2B5EF4-FFF2-40B4-BE49-F238E27FC236}">
                  <a16:creationId xmlns:a16="http://schemas.microsoft.com/office/drawing/2014/main" id="{68FF1F36-2C5B-B363-EB94-EF14544C6312}"/>
                </a:ext>
              </a:extLst>
            </p:cNvPr>
            <p:cNvCxnSpPr>
              <a:cxnSpLocks/>
            </p:cNvCxnSpPr>
            <p:nvPr/>
          </p:nvCxnSpPr>
          <p:spPr>
            <a:xfrm>
              <a:off x="2171586" y="3960504"/>
              <a:ext cx="0" cy="99634"/>
            </a:xfrm>
            <a:prstGeom prst="line">
              <a:avLst/>
            </a:prstGeom>
            <a:noFill/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ZoneTexte 114">
              <a:extLst>
                <a:ext uri="{FF2B5EF4-FFF2-40B4-BE49-F238E27FC236}">
                  <a16:creationId xmlns:a16="http://schemas.microsoft.com/office/drawing/2014/main" id="{7F932404-F66C-FBFC-4FCC-54CA8969977E}"/>
                </a:ext>
              </a:extLst>
            </p:cNvPr>
            <p:cNvSpPr txBox="1"/>
            <p:nvPr/>
          </p:nvSpPr>
          <p:spPr>
            <a:xfrm>
              <a:off x="2022210" y="444658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 err="1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SEmESTER</a:t>
              </a:r>
              <a:r>
                <a:rPr lang="fr-FR" sz="24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 END</a:t>
              </a:r>
            </a:p>
          </p:txBody>
        </p:sp>
        <p:sp>
          <p:nvSpPr>
            <p:cNvPr id="116" name="ZoneTexte 115">
              <a:extLst>
                <a:ext uri="{FF2B5EF4-FFF2-40B4-BE49-F238E27FC236}">
                  <a16:creationId xmlns:a16="http://schemas.microsoft.com/office/drawing/2014/main" id="{D39B84C1-0095-9BD7-E5DF-320BE7B7B2DC}"/>
                </a:ext>
              </a:extLst>
            </p:cNvPr>
            <p:cNvSpPr txBox="1">
              <a:spLocks/>
            </p:cNvSpPr>
            <p:nvPr/>
          </p:nvSpPr>
          <p:spPr>
            <a:xfrm>
              <a:off x="2062353" y="4080434"/>
              <a:ext cx="143221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4 DEC. 2026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2D006563-B9BB-A50A-AED0-C62CCD1B0B4A}"/>
              </a:ext>
            </a:extLst>
          </p:cNvPr>
          <p:cNvGrpSpPr/>
          <p:nvPr/>
        </p:nvGrpSpPr>
        <p:grpSpPr>
          <a:xfrm>
            <a:off x="952822" y="1436970"/>
            <a:ext cx="2094190" cy="2006900"/>
            <a:chOff x="1604340" y="1497716"/>
            <a:chExt cx="2094190" cy="2006900"/>
          </a:xfrm>
        </p:grpSpPr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21164A91-197F-63F4-A18C-9C375E458950}"/>
                </a:ext>
              </a:extLst>
            </p:cNvPr>
            <p:cNvCxnSpPr/>
            <p:nvPr/>
          </p:nvCxnSpPr>
          <p:spPr>
            <a:xfrm flipH="1" flipV="1">
              <a:off x="1710257" y="2000573"/>
              <a:ext cx="0" cy="1504043"/>
            </a:xfrm>
            <a:prstGeom prst="line">
              <a:avLst/>
            </a:prstGeom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99ACBE8F-AE75-2066-B462-4610E566152E}"/>
                </a:ext>
              </a:extLst>
            </p:cNvPr>
            <p:cNvGrpSpPr/>
            <p:nvPr/>
          </p:nvGrpSpPr>
          <p:grpSpPr>
            <a:xfrm>
              <a:off x="1604340" y="1497716"/>
              <a:ext cx="2094190" cy="891966"/>
              <a:chOff x="1604340" y="1497716"/>
              <a:chExt cx="2094190" cy="891966"/>
            </a:xfrm>
          </p:grpSpPr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3A88AA5B-33C1-4700-6AA3-B71E640C7342}"/>
                  </a:ext>
                </a:extLst>
              </p:cNvPr>
              <p:cNvSpPr txBox="1"/>
              <p:nvPr/>
            </p:nvSpPr>
            <p:spPr>
              <a:xfrm>
                <a:off x="1765814" y="1928017"/>
                <a:ext cx="1932716" cy="46166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courses</a:t>
                </a:r>
              </a:p>
            </p:txBody>
          </p:sp>
          <p:grpSp>
            <p:nvGrpSpPr>
              <p:cNvPr id="29" name="Groupe 28">
                <a:extLst>
                  <a:ext uri="{FF2B5EF4-FFF2-40B4-BE49-F238E27FC236}">
                    <a16:creationId xmlns:a16="http://schemas.microsoft.com/office/drawing/2014/main" id="{5A1CD357-F1D4-FD86-71EB-CB8CC2510873}"/>
                  </a:ext>
                </a:extLst>
              </p:cNvPr>
              <p:cNvGrpSpPr/>
              <p:nvPr/>
            </p:nvGrpSpPr>
            <p:grpSpPr>
              <a:xfrm>
                <a:off x="1604340" y="1497716"/>
                <a:ext cx="1753427" cy="355205"/>
                <a:chOff x="1178938" y="1927775"/>
                <a:chExt cx="1753427" cy="1063519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B053F91A-4466-431B-AA7E-72BEB1E7CA6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34484" y="1977629"/>
                  <a:ext cx="1543050" cy="1013665"/>
                </a:xfrm>
                <a:prstGeom prst="rect">
                  <a:avLst/>
                </a:prstGeom>
                <a:solidFill>
                  <a:srgbClr val="213A7C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1" name="ZoneTexte 30">
                  <a:extLst>
                    <a:ext uri="{FF2B5EF4-FFF2-40B4-BE49-F238E27FC236}">
                      <a16:creationId xmlns:a16="http://schemas.microsoft.com/office/drawing/2014/main" id="{51C113D7-C237-90B0-D6E2-EA4CC4B6527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78938" y="1927775"/>
                  <a:ext cx="1753427" cy="1013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rPr>
                    <a:t>9 SEP. 2026</a:t>
                  </a:r>
                </a:p>
              </p:txBody>
            </p:sp>
          </p:grpSp>
        </p:grpSp>
      </p:grpSp>
      <p:sp>
        <p:nvSpPr>
          <p:cNvPr id="117" name="Ellipse 116">
            <a:extLst>
              <a:ext uri="{FF2B5EF4-FFF2-40B4-BE49-F238E27FC236}">
                <a16:creationId xmlns:a16="http://schemas.microsoft.com/office/drawing/2014/main" id="{33CE0A30-F1F0-70D6-877F-640A9275B9B4}"/>
              </a:ext>
            </a:extLst>
          </p:cNvPr>
          <p:cNvSpPr/>
          <p:nvPr/>
        </p:nvSpPr>
        <p:spPr>
          <a:xfrm rot="10800000">
            <a:off x="947493" y="3317754"/>
            <a:ext cx="222492" cy="22249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3397BED1-D109-7CFB-771C-BB3DF66B355B}"/>
              </a:ext>
            </a:extLst>
          </p:cNvPr>
          <p:cNvGrpSpPr/>
          <p:nvPr/>
        </p:nvGrpSpPr>
        <p:grpSpPr>
          <a:xfrm>
            <a:off x="3855135" y="1396187"/>
            <a:ext cx="2118332" cy="2241396"/>
            <a:chOff x="954812" y="1371884"/>
            <a:chExt cx="2118332" cy="2241396"/>
          </a:xfrm>
        </p:grpSpPr>
        <p:grpSp>
          <p:nvGrpSpPr>
            <p:cNvPr id="123" name="Groupe 122">
              <a:extLst>
                <a:ext uri="{FF2B5EF4-FFF2-40B4-BE49-F238E27FC236}">
                  <a16:creationId xmlns:a16="http://schemas.microsoft.com/office/drawing/2014/main" id="{2D158980-55D5-BA3A-CBB8-9957FB5196D0}"/>
                </a:ext>
              </a:extLst>
            </p:cNvPr>
            <p:cNvGrpSpPr/>
            <p:nvPr/>
          </p:nvGrpSpPr>
          <p:grpSpPr>
            <a:xfrm>
              <a:off x="1008433" y="1371884"/>
              <a:ext cx="2064711" cy="1997117"/>
              <a:chOff x="1652632" y="1507499"/>
              <a:chExt cx="2064711" cy="1997117"/>
            </a:xfrm>
          </p:grpSpPr>
          <p:cxnSp>
            <p:nvCxnSpPr>
              <p:cNvPr id="125" name="Connecteur droit 124">
                <a:extLst>
                  <a:ext uri="{FF2B5EF4-FFF2-40B4-BE49-F238E27FC236}">
                    <a16:creationId xmlns:a16="http://schemas.microsoft.com/office/drawing/2014/main" id="{FEA3A3BE-5AE1-838E-1EAC-0A3C8E0BDB6B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26B08E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6" name="Groupe 125">
                <a:extLst>
                  <a:ext uri="{FF2B5EF4-FFF2-40B4-BE49-F238E27FC236}">
                    <a16:creationId xmlns:a16="http://schemas.microsoft.com/office/drawing/2014/main" id="{A091B06A-97A9-4780-4B84-FAFB86AF5701}"/>
                  </a:ext>
                </a:extLst>
              </p:cNvPr>
              <p:cNvGrpSpPr/>
              <p:nvPr/>
            </p:nvGrpSpPr>
            <p:grpSpPr>
              <a:xfrm>
                <a:off x="1652632" y="1507499"/>
                <a:ext cx="2064711" cy="881305"/>
                <a:chOff x="1652632" y="1507499"/>
                <a:chExt cx="2064711" cy="881305"/>
              </a:xfrm>
            </p:grpSpPr>
            <p:sp>
              <p:nvSpPr>
                <p:cNvPr id="127" name="ZoneTexte 126">
                  <a:extLst>
                    <a:ext uri="{FF2B5EF4-FFF2-40B4-BE49-F238E27FC236}">
                      <a16:creationId xmlns:a16="http://schemas.microsoft.com/office/drawing/2014/main" id="{C27ED499-CB3D-93B4-B5A5-1F1824C35558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32716" cy="46166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26B08E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HOLIDAYS</a:t>
                  </a:r>
                </a:p>
              </p:txBody>
            </p:sp>
            <p:grpSp>
              <p:nvGrpSpPr>
                <p:cNvPr id="146" name="Groupe 145">
                  <a:extLst>
                    <a:ext uri="{FF2B5EF4-FFF2-40B4-BE49-F238E27FC236}">
                      <a16:creationId xmlns:a16="http://schemas.microsoft.com/office/drawing/2014/main" id="{BBABE9FA-0541-E136-FF99-B3C01DC576E4}"/>
                    </a:ext>
                  </a:extLst>
                </p:cNvPr>
                <p:cNvGrpSpPr/>
                <p:nvPr/>
              </p:nvGrpSpPr>
              <p:grpSpPr>
                <a:xfrm>
                  <a:off x="1652632" y="1507499"/>
                  <a:ext cx="1464675" cy="345422"/>
                  <a:chOff x="1227230" y="1957066"/>
                  <a:chExt cx="1464675" cy="1034228"/>
                </a:xfrm>
              </p:grpSpPr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5EC86F42-BC66-D3BE-6923-5162D45F49B9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363385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49" name="ZoneTexte 148">
                    <a:extLst>
                      <a:ext uri="{FF2B5EF4-FFF2-40B4-BE49-F238E27FC236}">
                        <a16:creationId xmlns:a16="http://schemas.microsoft.com/office/drawing/2014/main" id="{404CC5B2-48A5-3CF1-2AE0-534DB1D66CC8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0" y="1957066"/>
                    <a:ext cx="1464675" cy="1013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 panose="02000506030000020004" pitchFamily="50" charset="0"/>
                        <a:ea typeface="筑紫A丸ゴシック レギュラー"/>
                        <a:cs typeface="Roboto Black"/>
                      </a:rPr>
                      <a:t>26 OCT. 2026</a:t>
                    </a:r>
                  </a:p>
                </p:txBody>
              </p:sp>
            </p:grpSp>
          </p:grpSp>
        </p:grpSp>
        <p:sp>
          <p:nvSpPr>
            <p:cNvPr id="124" name="Ellipse 123">
              <a:extLst>
                <a:ext uri="{FF2B5EF4-FFF2-40B4-BE49-F238E27FC236}">
                  <a16:creationId xmlns:a16="http://schemas.microsoft.com/office/drawing/2014/main" id="{DF8D4287-D840-14E0-8DF5-939CC8B44615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49E8FEEA-A019-AF8F-349E-CC337CDC9324}"/>
              </a:ext>
            </a:extLst>
          </p:cNvPr>
          <p:cNvGrpSpPr/>
          <p:nvPr/>
        </p:nvGrpSpPr>
        <p:grpSpPr>
          <a:xfrm>
            <a:off x="6118434" y="1370374"/>
            <a:ext cx="2183380" cy="2241396"/>
            <a:chOff x="954812" y="1371884"/>
            <a:chExt cx="2183380" cy="2241396"/>
          </a:xfrm>
        </p:grpSpPr>
        <p:grpSp>
          <p:nvGrpSpPr>
            <p:cNvPr id="151" name="Groupe 150">
              <a:extLst>
                <a:ext uri="{FF2B5EF4-FFF2-40B4-BE49-F238E27FC236}">
                  <a16:creationId xmlns:a16="http://schemas.microsoft.com/office/drawing/2014/main" id="{C7F807AF-2BB6-030E-E93C-B714292B3B4D}"/>
                </a:ext>
              </a:extLst>
            </p:cNvPr>
            <p:cNvGrpSpPr/>
            <p:nvPr/>
          </p:nvGrpSpPr>
          <p:grpSpPr>
            <a:xfrm>
              <a:off x="1008434" y="1371884"/>
              <a:ext cx="2129758" cy="1997117"/>
              <a:chOff x="1652633" y="1507499"/>
              <a:chExt cx="2129758" cy="1997117"/>
            </a:xfrm>
          </p:grpSpPr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73EE4BCC-AC93-D245-8C2F-0A1A5BA3BEF8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e 154">
                <a:extLst>
                  <a:ext uri="{FF2B5EF4-FFF2-40B4-BE49-F238E27FC236}">
                    <a16:creationId xmlns:a16="http://schemas.microsoft.com/office/drawing/2014/main" id="{8953D322-93DD-73EB-DD1F-EF049CBE1606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129758" cy="1312192"/>
                <a:chOff x="1652633" y="1507499"/>
                <a:chExt cx="2129758" cy="1312192"/>
              </a:xfrm>
            </p:grpSpPr>
            <p:sp>
              <p:nvSpPr>
                <p:cNvPr id="156" name="ZoneTexte 155">
                  <a:extLst>
                    <a:ext uri="{FF2B5EF4-FFF2-40B4-BE49-F238E27FC236}">
                      <a16:creationId xmlns:a16="http://schemas.microsoft.com/office/drawing/2014/main" id="{5C2215E2-AE43-F022-4FF6-8952B45E648B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December 7 to 11</a:t>
                  </a:r>
                </a:p>
              </p:txBody>
            </p:sp>
            <p:grpSp>
              <p:nvGrpSpPr>
                <p:cNvPr id="158" name="Groupe 157">
                  <a:extLst>
                    <a:ext uri="{FF2B5EF4-FFF2-40B4-BE49-F238E27FC236}">
                      <a16:creationId xmlns:a16="http://schemas.microsoft.com/office/drawing/2014/main" id="{FF4DB054-4874-4239-CB6E-D7DD82A868BA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846875" cy="345422"/>
                  <a:chOff x="1227231" y="1957066"/>
                  <a:chExt cx="1846875" cy="1034228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1A295ECD-F1BE-AE79-957D-2835CF460756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3" y="1977629"/>
                    <a:ext cx="1839623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60" name="ZoneTexte 159">
                    <a:extLst>
                      <a:ext uri="{FF2B5EF4-FFF2-40B4-BE49-F238E27FC236}">
                        <a16:creationId xmlns:a16="http://schemas.microsoft.com/office/drawing/2014/main" id="{FF9C322E-E844-43E0-FB6E-831E2D16E0A0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674537" cy="1013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 panose="02000506030000020004" pitchFamily="50" charset="0"/>
                        <a:ea typeface="筑紫A丸ゴシック レギュラー"/>
                        <a:cs typeface="Roboto Black"/>
                      </a:rPr>
                      <a:t>DECEMBER 2026</a:t>
                    </a:r>
                  </a:p>
                </p:txBody>
              </p:sp>
            </p:grpSp>
          </p:grpSp>
        </p:grp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5F1F8FD1-8E15-494C-DCB5-CC140692954C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id="{5B301B66-9454-DE00-DA88-F0C0B3120793}"/>
              </a:ext>
            </a:extLst>
          </p:cNvPr>
          <p:cNvGrpSpPr/>
          <p:nvPr/>
        </p:nvGrpSpPr>
        <p:grpSpPr>
          <a:xfrm>
            <a:off x="8325325" y="1396187"/>
            <a:ext cx="1851218" cy="2195128"/>
            <a:chOff x="8325325" y="1396187"/>
            <a:chExt cx="1851218" cy="2195128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EA983D16-B9C9-4883-1A67-2D74CC72C7A4}"/>
                </a:ext>
              </a:extLst>
            </p:cNvPr>
            <p:cNvGrpSpPr/>
            <p:nvPr/>
          </p:nvGrpSpPr>
          <p:grpSpPr>
            <a:xfrm>
              <a:off x="8325325" y="1751444"/>
              <a:ext cx="1851218" cy="1839871"/>
              <a:chOff x="2806988" y="5094314"/>
              <a:chExt cx="1851218" cy="1839871"/>
            </a:xfrm>
          </p:grpSpPr>
          <p:cxnSp>
            <p:nvCxnSpPr>
              <p:cNvPr id="4" name="Connecteur droit 3">
                <a:extLst>
                  <a:ext uri="{FF2B5EF4-FFF2-40B4-BE49-F238E27FC236}">
                    <a16:creationId xmlns:a16="http://schemas.microsoft.com/office/drawing/2014/main" id="{100BFEDE-DF03-2C0A-82B3-F959C9894C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5CF770DA-2063-0B57-E065-E56D7D8FF036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47EE79E0-BC66-26FD-14EA-846B0C96BF06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89255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3079363-39E0-0E52-C8CC-6A221138434F}"/>
                </a:ext>
              </a:extLst>
            </p:cNvPr>
            <p:cNvSpPr>
              <a:spLocks/>
            </p:cNvSpPr>
            <p:nvPr/>
          </p:nvSpPr>
          <p:spPr>
            <a:xfrm>
              <a:off x="8366320" y="1396187"/>
              <a:ext cx="1750357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4B74A721-EBC5-F6EF-7C8B-642287CB2CCE}"/>
                </a:ext>
              </a:extLst>
            </p:cNvPr>
            <p:cNvSpPr txBox="1">
              <a:spLocks/>
            </p:cNvSpPr>
            <p:nvPr/>
          </p:nvSpPr>
          <p:spPr>
            <a:xfrm>
              <a:off x="8344393" y="1396806"/>
              <a:ext cx="1711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FEBRUARY 2027</a:t>
              </a:r>
            </a:p>
          </p:txBody>
        </p:sp>
      </p:grpSp>
      <p:pic>
        <p:nvPicPr>
          <p:cNvPr id="73" name="Image 72">
            <a:extLst>
              <a:ext uri="{FF2B5EF4-FFF2-40B4-BE49-F238E27FC236}">
                <a16:creationId xmlns:a16="http://schemas.microsoft.com/office/drawing/2014/main" id="{B7248C7D-47E5-CA50-9DB3-DF380A4EEC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4079" y="3488776"/>
            <a:ext cx="2918463" cy="332995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EF4D56F5-7330-CF49-8652-43FE26DF9474}"/>
              </a:ext>
            </a:extLst>
          </p:cNvPr>
          <p:cNvGrpSpPr/>
          <p:nvPr/>
        </p:nvGrpSpPr>
        <p:grpSpPr>
          <a:xfrm>
            <a:off x="9177661" y="3702467"/>
            <a:ext cx="2022884" cy="2472114"/>
            <a:chOff x="861934" y="544677"/>
            <a:chExt cx="2022884" cy="2472114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977FB82A-3C1B-FA57-31F4-678FC2E6E7D8}"/>
                </a:ext>
              </a:extLst>
            </p:cNvPr>
            <p:cNvGrpSpPr/>
            <p:nvPr/>
          </p:nvGrpSpPr>
          <p:grpSpPr>
            <a:xfrm>
              <a:off x="861934" y="670252"/>
              <a:ext cx="2022884" cy="2346539"/>
              <a:chOff x="1506133" y="805867"/>
              <a:chExt cx="2022884" cy="2346539"/>
            </a:xfrm>
          </p:grpSpPr>
          <p:cxnSp>
            <p:nvCxnSpPr>
              <p:cNvPr id="46" name="Connecteur droit 45">
                <a:extLst>
                  <a:ext uri="{FF2B5EF4-FFF2-40B4-BE49-F238E27FC236}">
                    <a16:creationId xmlns:a16="http://schemas.microsoft.com/office/drawing/2014/main" id="{B3AB092F-B0B6-8F83-B2D3-34C3A65BA55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29411" y="805867"/>
                <a:ext cx="2377" cy="1010201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>
                <a:extLst>
                  <a:ext uri="{FF2B5EF4-FFF2-40B4-BE49-F238E27FC236}">
                    <a16:creationId xmlns:a16="http://schemas.microsoft.com/office/drawing/2014/main" id="{F1D72553-D423-F0B7-F517-5BCD70E84157}"/>
                  </a:ext>
                </a:extLst>
              </p:cNvPr>
              <p:cNvGrpSpPr/>
              <p:nvPr/>
            </p:nvGrpSpPr>
            <p:grpSpPr>
              <a:xfrm>
                <a:off x="1506133" y="1904310"/>
                <a:ext cx="2022884" cy="1248096"/>
                <a:chOff x="1506133" y="1904310"/>
                <a:chExt cx="2022884" cy="1248096"/>
              </a:xfrm>
            </p:grpSpPr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4EBB4357-BD0C-1D04-8FB1-33B45C61FDE4}"/>
                    </a:ext>
                  </a:extLst>
                </p:cNvPr>
                <p:cNvSpPr txBox="1"/>
                <p:nvPr/>
              </p:nvSpPr>
              <p:spPr>
                <a:xfrm>
                  <a:off x="1506133" y="2259854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RESIT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March 15 to 19</a:t>
                  </a: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85480AED-4CCE-18D4-1135-CEB010B41765}"/>
                    </a:ext>
                  </a:extLst>
                </p:cNvPr>
                <p:cNvGrpSpPr/>
                <p:nvPr/>
              </p:nvGrpSpPr>
              <p:grpSpPr>
                <a:xfrm>
                  <a:off x="1534245" y="1904310"/>
                  <a:ext cx="1994772" cy="342525"/>
                  <a:chOff x="1108843" y="3145161"/>
                  <a:chExt cx="1994772" cy="1025555"/>
                </a:xfrm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4C612DD0-C3D6-CD6B-8AF6-33B645BED537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157877" y="3145161"/>
                    <a:ext cx="1945738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63" name="ZoneTexte 62">
                    <a:extLst>
                      <a:ext uri="{FF2B5EF4-FFF2-40B4-BE49-F238E27FC236}">
                        <a16:creationId xmlns:a16="http://schemas.microsoft.com/office/drawing/2014/main" id="{00F97F1E-4458-C8F1-6E7A-C88A1259154D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108843" y="3157051"/>
                    <a:ext cx="1949524" cy="1013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 panose="02000506030000020004" pitchFamily="50" charset="0"/>
                        <a:ea typeface="筑紫A丸ゴシック レギュラー"/>
                        <a:cs typeface="Roboto Black"/>
                      </a:rPr>
                      <a:t>MARCH 2027</a:t>
                    </a:r>
                  </a:p>
                </p:txBody>
              </p:sp>
            </p:grpSp>
          </p:grpSp>
        </p:grp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D8EFFDEC-F6B6-A420-46D9-35ED129EF8D7}"/>
                </a:ext>
              </a:extLst>
            </p:cNvPr>
            <p:cNvSpPr/>
            <p:nvPr/>
          </p:nvSpPr>
          <p:spPr>
            <a:xfrm rot="10800000">
              <a:off x="976343" y="54467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65A25B6F-4480-EE5A-F22D-372FD0409E0E}"/>
              </a:ext>
            </a:extLst>
          </p:cNvPr>
          <p:cNvGrpSpPr/>
          <p:nvPr/>
        </p:nvGrpSpPr>
        <p:grpSpPr>
          <a:xfrm>
            <a:off x="10298203" y="1378752"/>
            <a:ext cx="1851218" cy="2185179"/>
            <a:chOff x="10298203" y="1378752"/>
            <a:chExt cx="1851218" cy="2185179"/>
          </a:xfrm>
        </p:grpSpPr>
        <p:grpSp>
          <p:nvGrpSpPr>
            <p:cNvPr id="91" name="Groupe 90">
              <a:extLst>
                <a:ext uri="{FF2B5EF4-FFF2-40B4-BE49-F238E27FC236}">
                  <a16:creationId xmlns:a16="http://schemas.microsoft.com/office/drawing/2014/main" id="{483A2805-FC4A-0477-A0B4-70083B44F8B1}"/>
                </a:ext>
              </a:extLst>
            </p:cNvPr>
            <p:cNvGrpSpPr/>
            <p:nvPr/>
          </p:nvGrpSpPr>
          <p:grpSpPr>
            <a:xfrm>
              <a:off x="10298203" y="1724060"/>
              <a:ext cx="1851218" cy="1839871"/>
              <a:chOff x="2806988" y="5094314"/>
              <a:chExt cx="1851218" cy="1839871"/>
            </a:xfrm>
          </p:grpSpPr>
          <p:cxnSp>
            <p:nvCxnSpPr>
              <p:cNvPr id="92" name="Connecteur droit 91">
                <a:extLst>
                  <a:ext uri="{FF2B5EF4-FFF2-40B4-BE49-F238E27FC236}">
                    <a16:creationId xmlns:a16="http://schemas.microsoft.com/office/drawing/2014/main" id="{1638994F-5825-9689-AEF1-87DD0CE633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Ellipse 92">
                <a:extLst>
                  <a:ext uri="{FF2B5EF4-FFF2-40B4-BE49-F238E27FC236}">
                    <a16:creationId xmlns:a16="http://schemas.microsoft.com/office/drawing/2014/main" id="{6C3CA6F7-7F30-DEA2-D585-E30876AECEA0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94" name="ZoneTexte 93">
                <a:extLst>
                  <a:ext uri="{FF2B5EF4-FFF2-40B4-BE49-F238E27FC236}">
                    <a16:creationId xmlns:a16="http://schemas.microsoft.com/office/drawing/2014/main" id="{021C4CF0-5F78-81B9-487D-3D4D8C983686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113877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Post resit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4C7C8CAD-7011-8560-F566-2A0F6776E8F6}"/>
                </a:ext>
              </a:extLst>
            </p:cNvPr>
            <p:cNvSpPr>
              <a:spLocks/>
            </p:cNvSpPr>
            <p:nvPr/>
          </p:nvSpPr>
          <p:spPr>
            <a:xfrm rot="10800000">
              <a:off x="10366070" y="1378752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7B9C8BAA-AE79-B0AA-F8B2-DA8C94FAE1A8}"/>
                </a:ext>
              </a:extLst>
            </p:cNvPr>
            <p:cNvSpPr txBox="1">
              <a:spLocks/>
            </p:cNvSpPr>
            <p:nvPr/>
          </p:nvSpPr>
          <p:spPr>
            <a:xfrm>
              <a:off x="10339123" y="1383105"/>
              <a:ext cx="13475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JUNE 2027</a:t>
              </a:r>
            </a:p>
          </p:txBody>
        </p:sp>
      </p:grpSp>
      <p:sp>
        <p:nvSpPr>
          <p:cNvPr id="102" name="ZoneTexte 101">
            <a:extLst>
              <a:ext uri="{FF2B5EF4-FFF2-40B4-BE49-F238E27FC236}">
                <a16:creationId xmlns:a16="http://schemas.microsoft.com/office/drawing/2014/main" id="{9C1F1A0A-24E9-F534-6462-8D3B759DBCCD}"/>
              </a:ext>
            </a:extLst>
          </p:cNvPr>
          <p:cNvSpPr txBox="1"/>
          <p:nvPr/>
        </p:nvSpPr>
        <p:spPr>
          <a:xfrm>
            <a:off x="3394050" y="4501895"/>
            <a:ext cx="1127770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1600" spc="-50" dirty="0">
                <a:solidFill>
                  <a:srgbClr val="26B08E"/>
                </a:solidFill>
                <a:latin typeface="Bebas Neue"/>
                <a:ea typeface="筑紫A丸ゴシック レギュラー"/>
                <a:cs typeface="Roboto Black"/>
              </a:rPr>
              <a:t>INTERNATIONAL </a:t>
            </a:r>
          </a:p>
          <a:p>
            <a:r>
              <a:rPr lang="fr-FR" sz="1600" spc="-50" dirty="0">
                <a:solidFill>
                  <a:srgbClr val="26B08E"/>
                </a:solidFill>
                <a:latin typeface="Bebas Neue"/>
                <a:ea typeface="筑紫A丸ゴシック レギュラー"/>
                <a:cs typeface="Roboto Black"/>
              </a:rPr>
              <a:t>DAY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E187C2D3-DD5A-02F5-8163-DD1BDCEA9B85}"/>
              </a:ext>
            </a:extLst>
          </p:cNvPr>
          <p:cNvSpPr>
            <a:spLocks/>
          </p:cNvSpPr>
          <p:nvPr/>
        </p:nvSpPr>
        <p:spPr>
          <a:xfrm rot="10800000">
            <a:off x="3377394" y="4196507"/>
            <a:ext cx="1009924" cy="338554"/>
          </a:xfrm>
          <a:prstGeom prst="rect">
            <a:avLst/>
          </a:prstGeom>
          <a:solidFill>
            <a:srgbClr val="26B0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4EF4AA5C-CB97-ADAF-B3BF-87B040E3A625}"/>
              </a:ext>
            </a:extLst>
          </p:cNvPr>
          <p:cNvSpPr txBox="1">
            <a:spLocks/>
          </p:cNvSpPr>
          <p:nvPr/>
        </p:nvSpPr>
        <p:spPr>
          <a:xfrm>
            <a:off x="3386556" y="4219298"/>
            <a:ext cx="10499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rPr>
              <a:t>14 OCT. 2026</a:t>
            </a:r>
          </a:p>
        </p:txBody>
      </p:sp>
      <p:cxnSp>
        <p:nvCxnSpPr>
          <p:cNvPr id="101" name="Connecteur droit 100">
            <a:extLst>
              <a:ext uri="{FF2B5EF4-FFF2-40B4-BE49-F238E27FC236}">
                <a16:creationId xmlns:a16="http://schemas.microsoft.com/office/drawing/2014/main" id="{DF2A3BD7-708B-0265-200B-6F6BABE223D5}"/>
              </a:ext>
            </a:extLst>
          </p:cNvPr>
          <p:cNvCxnSpPr>
            <a:cxnSpLocks/>
          </p:cNvCxnSpPr>
          <p:nvPr/>
        </p:nvCxnSpPr>
        <p:spPr>
          <a:xfrm flipV="1">
            <a:off x="3691777" y="3863159"/>
            <a:ext cx="0" cy="257708"/>
          </a:xfrm>
          <a:prstGeom prst="line">
            <a:avLst/>
          </a:prstGeom>
          <a:ln w="63500">
            <a:solidFill>
              <a:srgbClr val="26B08E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9" name="Image 118">
            <a:extLst>
              <a:ext uri="{FF2B5EF4-FFF2-40B4-BE49-F238E27FC236}">
                <a16:creationId xmlns:a16="http://schemas.microsoft.com/office/drawing/2014/main" id="{B4EC2B6B-BD10-F7C2-D904-B06887F314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4591" y="3691556"/>
            <a:ext cx="254372" cy="254372"/>
          </a:xfrm>
          <a:prstGeom prst="rect">
            <a:avLst/>
          </a:prstGeom>
        </p:spPr>
      </p:pic>
      <p:grpSp>
        <p:nvGrpSpPr>
          <p:cNvPr id="2" name="Groupe 1">
            <a:extLst>
              <a:ext uri="{FF2B5EF4-FFF2-40B4-BE49-F238E27FC236}">
                <a16:creationId xmlns:a16="http://schemas.microsoft.com/office/drawing/2014/main" id="{6CD1C531-ED2D-2990-154A-F73E5EBC82F2}"/>
              </a:ext>
            </a:extLst>
          </p:cNvPr>
          <p:cNvGrpSpPr/>
          <p:nvPr/>
        </p:nvGrpSpPr>
        <p:grpSpPr>
          <a:xfrm>
            <a:off x="2360357" y="3740555"/>
            <a:ext cx="1983599" cy="2140601"/>
            <a:chOff x="2055902" y="3698867"/>
            <a:chExt cx="1983599" cy="21406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4E9EABC-5D7A-E981-00D5-13CA020B0B7E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5" y="5011815"/>
              <a:ext cx="1672631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001D57FE-29BF-941C-620D-9BD4C5B531B4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786C52B6-16BD-ED14-5887-55C0B140D5BA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AD6DD704-71B1-0B81-D7D1-F0EDFAD9A61F}"/>
                </a:ext>
              </a:extLst>
            </p:cNvPr>
            <p:cNvSpPr txBox="1"/>
            <p:nvPr/>
          </p:nvSpPr>
          <p:spPr>
            <a:xfrm>
              <a:off x="2106785" y="537780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D4834286-19DD-AFC6-C45F-2BB64D091B42}"/>
                </a:ext>
              </a:extLst>
            </p:cNvPr>
            <p:cNvSpPr txBox="1">
              <a:spLocks/>
            </p:cNvSpPr>
            <p:nvPr/>
          </p:nvSpPr>
          <p:spPr>
            <a:xfrm>
              <a:off x="2077734" y="5003292"/>
              <a:ext cx="16554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17 &amp; 18 SEP. 2026</a:t>
              </a:r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79AC7A08-BB45-DFBE-31E8-B9C70EA1F02D}"/>
              </a:ext>
            </a:extLst>
          </p:cNvPr>
          <p:cNvGrpSpPr/>
          <p:nvPr/>
        </p:nvGrpSpPr>
        <p:grpSpPr>
          <a:xfrm>
            <a:off x="1728257" y="2340237"/>
            <a:ext cx="2038644" cy="1024010"/>
            <a:chOff x="1659886" y="1505820"/>
            <a:chExt cx="2038644" cy="1024010"/>
          </a:xfrm>
        </p:grpSpPr>
        <p:cxnSp>
          <p:nvCxnSpPr>
            <p:cNvPr id="75" name="Connecteur droit 74">
              <a:extLst>
                <a:ext uri="{FF2B5EF4-FFF2-40B4-BE49-F238E27FC236}">
                  <a16:creationId xmlns:a16="http://schemas.microsoft.com/office/drawing/2014/main" id="{8FF4AB40-8AFC-0603-50C3-8EEA293D60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10257" y="2000573"/>
              <a:ext cx="0" cy="529257"/>
            </a:xfrm>
            <a:prstGeom prst="line">
              <a:avLst/>
            </a:prstGeom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e 75">
              <a:extLst>
                <a:ext uri="{FF2B5EF4-FFF2-40B4-BE49-F238E27FC236}">
                  <a16:creationId xmlns:a16="http://schemas.microsoft.com/office/drawing/2014/main" id="{50A658EE-FCB7-4851-DAFD-C409301CA82E}"/>
                </a:ext>
              </a:extLst>
            </p:cNvPr>
            <p:cNvGrpSpPr/>
            <p:nvPr/>
          </p:nvGrpSpPr>
          <p:grpSpPr>
            <a:xfrm>
              <a:off x="1659886" y="1505820"/>
              <a:ext cx="2038644" cy="883862"/>
              <a:chOff x="1659886" y="1505820"/>
              <a:chExt cx="2038644" cy="883862"/>
            </a:xfrm>
          </p:grpSpPr>
          <p:sp>
            <p:nvSpPr>
              <p:cNvPr id="77" name="ZoneTexte 76">
                <a:extLst>
                  <a:ext uri="{FF2B5EF4-FFF2-40B4-BE49-F238E27FC236}">
                    <a16:creationId xmlns:a16="http://schemas.microsoft.com/office/drawing/2014/main" id="{057989D0-BA11-BEDC-6F47-7A2DCE59DBC0}"/>
                  </a:ext>
                </a:extLst>
              </p:cNvPr>
              <p:cNvSpPr txBox="1"/>
              <p:nvPr/>
            </p:nvSpPr>
            <p:spPr>
              <a:xfrm>
                <a:off x="1765814" y="1928017"/>
                <a:ext cx="1932716" cy="46166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Welcome </a:t>
                </a:r>
                <a:r>
                  <a:rPr lang="fr-FR" sz="2400" spc="-50" dirty="0" err="1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days</a:t>
                </a:r>
                <a:endPara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endParaRPr>
              </a:p>
            </p:txBody>
          </p:sp>
          <p:grpSp>
            <p:nvGrpSpPr>
              <p:cNvPr id="83" name="Groupe 82">
                <a:extLst>
                  <a:ext uri="{FF2B5EF4-FFF2-40B4-BE49-F238E27FC236}">
                    <a16:creationId xmlns:a16="http://schemas.microsoft.com/office/drawing/2014/main" id="{62557D6E-089D-E3EC-5278-5225A36BE008}"/>
                  </a:ext>
                </a:extLst>
              </p:cNvPr>
              <p:cNvGrpSpPr/>
              <p:nvPr/>
            </p:nvGrpSpPr>
            <p:grpSpPr>
              <a:xfrm>
                <a:off x="1659886" y="1505820"/>
                <a:ext cx="1817157" cy="347101"/>
                <a:chOff x="1234484" y="1952039"/>
                <a:chExt cx="1817157" cy="1039255"/>
              </a:xfrm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96E872AB-C78D-9252-A0E2-1E978F1AB87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34484" y="1977629"/>
                  <a:ext cx="1543050" cy="1013665"/>
                </a:xfrm>
                <a:prstGeom prst="rect">
                  <a:avLst/>
                </a:prstGeom>
                <a:solidFill>
                  <a:srgbClr val="213A7C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85" name="ZoneTexte 84">
                  <a:extLst>
                    <a:ext uri="{FF2B5EF4-FFF2-40B4-BE49-F238E27FC236}">
                      <a16:creationId xmlns:a16="http://schemas.microsoft.com/office/drawing/2014/main" id="{211AD15E-1BF6-AB2C-9AF4-D3601DFEE51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98214" y="1952039"/>
                  <a:ext cx="1753427" cy="1013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rPr>
                    <a:t>16 SEP. 2026</a:t>
                  </a:r>
                </a:p>
              </p:txBody>
            </p:sp>
          </p:grpSp>
        </p:grpSp>
      </p:grpSp>
      <p:sp>
        <p:nvSpPr>
          <p:cNvPr id="87" name="Ellipse 86">
            <a:extLst>
              <a:ext uri="{FF2B5EF4-FFF2-40B4-BE49-F238E27FC236}">
                <a16:creationId xmlns:a16="http://schemas.microsoft.com/office/drawing/2014/main" id="{6C45B330-2A94-F252-5BC5-F1912C56224D}"/>
              </a:ext>
            </a:extLst>
          </p:cNvPr>
          <p:cNvSpPr/>
          <p:nvPr/>
        </p:nvSpPr>
        <p:spPr>
          <a:xfrm rot="10800000">
            <a:off x="1651740" y="3332097"/>
            <a:ext cx="222492" cy="22249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12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610AE-6CA2-7FF3-12B7-9FCCF811C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D5913D47-DA19-4D95-B77A-CCD334FD5C2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346E3696-8C85-2D45-BCB0-AA630C8EE7F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555193" y="5747135"/>
            <a:ext cx="1568757" cy="1076478"/>
          </a:xfrm>
          <a:prstGeom prst="rect">
            <a:avLst/>
          </a:prstGeom>
        </p:spPr>
      </p:pic>
      <p:grpSp>
        <p:nvGrpSpPr>
          <p:cNvPr id="17" name="Groupe 16">
            <a:extLst>
              <a:ext uri="{FF2B5EF4-FFF2-40B4-BE49-F238E27FC236}">
                <a16:creationId xmlns:a16="http://schemas.microsoft.com/office/drawing/2014/main" id="{36E3705B-B1CC-5A37-9E32-46906EEA05A2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21BF3B1-4095-8283-20F7-A2F127FFEAE4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C05F30E-FE01-836F-9FFA-6C1B8AA4DF01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EXCHANGE LEVEL 3 – FALL SEMESTER</a:t>
              </a:r>
            </a:p>
          </p:txBody>
        </p:sp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484FB37F-EA75-3483-18BA-5512200ECB21}"/>
              </a:ext>
            </a:extLst>
          </p:cNvPr>
          <p:cNvGrpSpPr/>
          <p:nvPr/>
        </p:nvGrpSpPr>
        <p:grpSpPr>
          <a:xfrm>
            <a:off x="900270" y="3495912"/>
            <a:ext cx="8320589" cy="335003"/>
            <a:chOff x="757312" y="3495912"/>
            <a:chExt cx="7622053" cy="335003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77815947-29D5-17C9-580E-01EE5E07A0C2}"/>
                </a:ext>
              </a:extLst>
            </p:cNvPr>
            <p:cNvSpPr/>
            <p:nvPr/>
          </p:nvSpPr>
          <p:spPr>
            <a:xfrm>
              <a:off x="5971952" y="3495912"/>
              <a:ext cx="2407413" cy="333138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Flèche : chevron 10">
              <a:extLst>
                <a:ext uri="{FF2B5EF4-FFF2-40B4-BE49-F238E27FC236}">
                  <a16:creationId xmlns:a16="http://schemas.microsoft.com/office/drawing/2014/main" id="{F3F0BA14-785F-AE88-6049-809B067E262F}"/>
                </a:ext>
              </a:extLst>
            </p:cNvPr>
            <p:cNvSpPr/>
            <p:nvPr/>
          </p:nvSpPr>
          <p:spPr>
            <a:xfrm>
              <a:off x="3804610" y="3497777"/>
              <a:ext cx="2669364" cy="333138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62610E7B-BA00-BCA1-112F-C8495FDC19C9}"/>
                </a:ext>
              </a:extLst>
            </p:cNvPr>
            <p:cNvSpPr/>
            <p:nvPr/>
          </p:nvSpPr>
          <p:spPr>
            <a:xfrm>
              <a:off x="757312" y="3496951"/>
              <a:ext cx="3782426" cy="333964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5A869D60-3659-073C-D70C-559BD5C2A8A4}"/>
              </a:ext>
            </a:extLst>
          </p:cNvPr>
          <p:cNvGrpSpPr/>
          <p:nvPr/>
        </p:nvGrpSpPr>
        <p:grpSpPr>
          <a:xfrm>
            <a:off x="1501012" y="3662134"/>
            <a:ext cx="1983599" cy="2140601"/>
            <a:chOff x="2055902" y="3698867"/>
            <a:chExt cx="1983599" cy="214060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F46099B-8AA3-D699-2093-5E61E6528158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6" y="5011815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7D969872-80ED-0BFC-FC7E-04D5FC06945E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338607E3-0691-E43E-208D-AC30E0724349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A6750DEC-8376-696B-4978-C33907B22B5D}"/>
                </a:ext>
              </a:extLst>
            </p:cNvPr>
            <p:cNvSpPr txBox="1"/>
            <p:nvPr/>
          </p:nvSpPr>
          <p:spPr>
            <a:xfrm>
              <a:off x="2106785" y="537780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1093DFD5-A90B-81EB-57A0-462423E2165A}"/>
                </a:ext>
              </a:extLst>
            </p:cNvPr>
            <p:cNvSpPr txBox="1">
              <a:spLocks/>
            </p:cNvSpPr>
            <p:nvPr/>
          </p:nvSpPr>
          <p:spPr>
            <a:xfrm>
              <a:off x="2105609" y="5012561"/>
              <a:ext cx="138741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16 SEP. 2026</a:t>
              </a:r>
            </a:p>
          </p:txBody>
        </p:sp>
      </p:grpSp>
      <p:grpSp>
        <p:nvGrpSpPr>
          <p:cNvPr id="111" name="Groupe 110">
            <a:extLst>
              <a:ext uri="{FF2B5EF4-FFF2-40B4-BE49-F238E27FC236}">
                <a16:creationId xmlns:a16="http://schemas.microsoft.com/office/drawing/2014/main" id="{15DBFA32-429F-8B20-1DFE-17E72F28D73B}"/>
              </a:ext>
            </a:extLst>
          </p:cNvPr>
          <p:cNvGrpSpPr/>
          <p:nvPr/>
        </p:nvGrpSpPr>
        <p:grpSpPr>
          <a:xfrm>
            <a:off x="5399768" y="3693497"/>
            <a:ext cx="1949557" cy="2104798"/>
            <a:chOff x="2055902" y="3698867"/>
            <a:chExt cx="1949557" cy="2104798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1F082839-6EED-4DBF-B73B-A278A10D6D55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6" y="4911231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>
              <a:extLst>
                <a:ext uri="{FF2B5EF4-FFF2-40B4-BE49-F238E27FC236}">
                  <a16:creationId xmlns:a16="http://schemas.microsoft.com/office/drawing/2014/main" id="{0E596054-123B-F69E-98CD-94E034BFC0CE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6B08E"/>
                </a:solidFill>
              </a:endParaRPr>
            </a:p>
          </p:txBody>
        </p:sp>
        <p:cxnSp>
          <p:nvCxnSpPr>
            <p:cNvPr id="114" name="Connecteur droit 113">
              <a:extLst>
                <a:ext uri="{FF2B5EF4-FFF2-40B4-BE49-F238E27FC236}">
                  <a16:creationId xmlns:a16="http://schemas.microsoft.com/office/drawing/2014/main" id="{8FE6A0EE-D3AD-F00A-A1BB-1B589D432E1B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ZoneTexte 114">
              <a:extLst>
                <a:ext uri="{FF2B5EF4-FFF2-40B4-BE49-F238E27FC236}">
                  <a16:creationId xmlns:a16="http://schemas.microsoft.com/office/drawing/2014/main" id="{844F82BF-2E39-5E25-8516-78F98B2DFD40}"/>
                </a:ext>
              </a:extLst>
            </p:cNvPr>
            <p:cNvSpPr txBox="1"/>
            <p:nvPr/>
          </p:nvSpPr>
          <p:spPr>
            <a:xfrm>
              <a:off x="2072743" y="5342000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 err="1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SEmESTER</a:t>
              </a:r>
              <a:r>
                <a:rPr lang="fr-FR" sz="24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 END</a:t>
              </a:r>
            </a:p>
          </p:txBody>
        </p:sp>
        <p:sp>
          <p:nvSpPr>
            <p:cNvPr id="116" name="ZoneTexte 115">
              <a:extLst>
                <a:ext uri="{FF2B5EF4-FFF2-40B4-BE49-F238E27FC236}">
                  <a16:creationId xmlns:a16="http://schemas.microsoft.com/office/drawing/2014/main" id="{102A5BCB-8BC2-E2C0-E33A-44A6BFE8B439}"/>
                </a:ext>
              </a:extLst>
            </p:cNvPr>
            <p:cNvSpPr txBox="1">
              <a:spLocks/>
            </p:cNvSpPr>
            <p:nvPr/>
          </p:nvSpPr>
          <p:spPr>
            <a:xfrm>
              <a:off x="2072743" y="4911503"/>
              <a:ext cx="1432217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4 DEC. 2026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5A67FDA7-2F51-75AF-E61A-70BE4A832B69}"/>
              </a:ext>
            </a:extLst>
          </p:cNvPr>
          <p:cNvGrpSpPr/>
          <p:nvPr/>
        </p:nvGrpSpPr>
        <p:grpSpPr>
          <a:xfrm>
            <a:off x="1200915" y="1371884"/>
            <a:ext cx="2064710" cy="1997117"/>
            <a:chOff x="1652633" y="1507499"/>
            <a:chExt cx="2064710" cy="1997117"/>
          </a:xfrm>
        </p:grpSpPr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D4AEC8BE-D37A-4E17-342F-FAF53CA48975}"/>
                </a:ext>
              </a:extLst>
            </p:cNvPr>
            <p:cNvCxnSpPr/>
            <p:nvPr/>
          </p:nvCxnSpPr>
          <p:spPr>
            <a:xfrm flipH="1" flipV="1">
              <a:off x="1710257" y="2000573"/>
              <a:ext cx="0" cy="1504043"/>
            </a:xfrm>
            <a:prstGeom prst="line">
              <a:avLst/>
            </a:prstGeom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F90AD81F-A858-757F-5560-C6C7EA51F45C}"/>
                </a:ext>
              </a:extLst>
            </p:cNvPr>
            <p:cNvGrpSpPr/>
            <p:nvPr/>
          </p:nvGrpSpPr>
          <p:grpSpPr>
            <a:xfrm>
              <a:off x="1652633" y="1507499"/>
              <a:ext cx="2064710" cy="1250637"/>
              <a:chOff x="1652633" y="1507499"/>
              <a:chExt cx="2064710" cy="1250637"/>
            </a:xfrm>
          </p:grpSpPr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7B33C026-38B1-12D2-EA69-1938A8540890}"/>
                  </a:ext>
                </a:extLst>
              </p:cNvPr>
              <p:cNvSpPr txBox="1"/>
              <p:nvPr/>
            </p:nvSpPr>
            <p:spPr>
              <a:xfrm>
                <a:off x="1784627" y="1927139"/>
                <a:ext cx="1932716" cy="83099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WELCOME DAYS</a:t>
                </a:r>
              </a:p>
              <a:p>
                <a:r>
                  <a:rPr lang="fr-FR" sz="2400" spc="-50" dirty="0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&amp; kick-off </a:t>
                </a:r>
                <a:r>
                  <a:rPr lang="fr-FR" sz="2400" spc="-50" dirty="0" err="1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day</a:t>
                </a:r>
              </a:p>
            </p:txBody>
          </p:sp>
          <p:grpSp>
            <p:nvGrpSpPr>
              <p:cNvPr id="29" name="Groupe 28">
                <a:extLst>
                  <a:ext uri="{FF2B5EF4-FFF2-40B4-BE49-F238E27FC236}">
                    <a16:creationId xmlns:a16="http://schemas.microsoft.com/office/drawing/2014/main" id="{C1C61380-39C8-3913-7D43-22678A87639B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1753427" cy="345422"/>
                <a:chOff x="1227231" y="1957066"/>
                <a:chExt cx="1753427" cy="1034228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E6A4143E-872A-1E52-E16F-EC3F13B80A2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34484" y="1977629"/>
                  <a:ext cx="1543050" cy="1013665"/>
                </a:xfrm>
                <a:prstGeom prst="rect">
                  <a:avLst/>
                </a:prstGeom>
                <a:solidFill>
                  <a:srgbClr val="213A7C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1" name="ZoneTexte 30">
                  <a:extLst>
                    <a:ext uri="{FF2B5EF4-FFF2-40B4-BE49-F238E27FC236}">
                      <a16:creationId xmlns:a16="http://schemas.microsoft.com/office/drawing/2014/main" id="{D0F01418-9717-C2B2-F5E1-75FDF44F606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27231" y="1957066"/>
                  <a:ext cx="1753427" cy="101366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rtlCol="0" anchor="t">
                  <a:spAutoFit/>
                </a:bodyPr>
                <a:lstStyle/>
                <a:p>
                  <a:r>
                    <a:rPr lang="fr-FR" sz="1600" spc="-50">
                      <a:solidFill>
                        <a:schemeClr val="bg1"/>
                      </a:solidFill>
                      <a:latin typeface="Interstate Light"/>
                      <a:ea typeface="筑紫A丸ゴシック レギュラー"/>
                      <a:cs typeface="Roboto Black"/>
                    </a:rPr>
                    <a:t>16 SEP. 2026</a:t>
                  </a:r>
                </a:p>
              </p:txBody>
            </p:sp>
          </p:grpSp>
        </p:grpSp>
      </p:grpSp>
      <p:sp>
        <p:nvSpPr>
          <p:cNvPr id="117" name="Ellipse 116">
            <a:extLst>
              <a:ext uri="{FF2B5EF4-FFF2-40B4-BE49-F238E27FC236}">
                <a16:creationId xmlns:a16="http://schemas.microsoft.com/office/drawing/2014/main" id="{4DF4D459-EDEF-AC0C-1F53-5CD99BFEA59A}"/>
              </a:ext>
            </a:extLst>
          </p:cNvPr>
          <p:cNvSpPr/>
          <p:nvPr/>
        </p:nvSpPr>
        <p:spPr>
          <a:xfrm rot="10800000">
            <a:off x="1147293" y="3390788"/>
            <a:ext cx="222492" cy="22249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F71E1BD8-8E3E-2F77-2730-EBBDFF165931}"/>
              </a:ext>
            </a:extLst>
          </p:cNvPr>
          <p:cNvGrpSpPr/>
          <p:nvPr/>
        </p:nvGrpSpPr>
        <p:grpSpPr>
          <a:xfrm>
            <a:off x="5721748" y="1358152"/>
            <a:ext cx="2183380" cy="2241396"/>
            <a:chOff x="954812" y="1371884"/>
            <a:chExt cx="2183380" cy="2241396"/>
          </a:xfrm>
        </p:grpSpPr>
        <p:grpSp>
          <p:nvGrpSpPr>
            <p:cNvPr id="151" name="Groupe 150">
              <a:extLst>
                <a:ext uri="{FF2B5EF4-FFF2-40B4-BE49-F238E27FC236}">
                  <a16:creationId xmlns:a16="http://schemas.microsoft.com/office/drawing/2014/main" id="{344A6775-D4D4-774C-BFE7-90F9D47F9260}"/>
                </a:ext>
              </a:extLst>
            </p:cNvPr>
            <p:cNvGrpSpPr/>
            <p:nvPr/>
          </p:nvGrpSpPr>
          <p:grpSpPr>
            <a:xfrm>
              <a:off x="1008434" y="1371884"/>
              <a:ext cx="2129758" cy="1997117"/>
              <a:chOff x="1652633" y="1507499"/>
              <a:chExt cx="2129758" cy="1997117"/>
            </a:xfrm>
          </p:grpSpPr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61D03833-17EA-9B2B-493E-72D751D7E72E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e 154">
                <a:extLst>
                  <a:ext uri="{FF2B5EF4-FFF2-40B4-BE49-F238E27FC236}">
                    <a16:creationId xmlns:a16="http://schemas.microsoft.com/office/drawing/2014/main" id="{9174A7DB-F901-CF95-C5FC-2515BEB07C72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129758" cy="1312192"/>
                <a:chOff x="1652633" y="1507499"/>
                <a:chExt cx="2129758" cy="1312192"/>
              </a:xfrm>
            </p:grpSpPr>
            <p:sp>
              <p:nvSpPr>
                <p:cNvPr id="156" name="ZoneTexte 155">
                  <a:extLst>
                    <a:ext uri="{FF2B5EF4-FFF2-40B4-BE49-F238E27FC236}">
                      <a16:creationId xmlns:a16="http://schemas.microsoft.com/office/drawing/2014/main" id="{83152846-0F31-CB59-3E62-34BE869C8A11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December</a:t>
                  </a:r>
                  <a:r>
                    <a:rPr lang="fr-FR" sz="1400" spc="-50">
                      <a:latin typeface="Interstate Light"/>
                      <a:ea typeface="筑紫A丸ゴシック レギュラー"/>
                      <a:cs typeface="Roboto Black"/>
                    </a:rPr>
                    <a:t> 7 to 13</a:t>
                  </a:r>
                </a:p>
              </p:txBody>
            </p:sp>
            <p:grpSp>
              <p:nvGrpSpPr>
                <p:cNvPr id="158" name="Groupe 157">
                  <a:extLst>
                    <a:ext uri="{FF2B5EF4-FFF2-40B4-BE49-F238E27FC236}">
                      <a16:creationId xmlns:a16="http://schemas.microsoft.com/office/drawing/2014/main" id="{167F4D84-4212-4766-1869-17479F91964F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808331" cy="345422"/>
                  <a:chOff x="1227231" y="1957066"/>
                  <a:chExt cx="1808331" cy="1034228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F5E478BA-EA50-B4D8-DCA2-527BF3EE94AE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801078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60" name="ZoneTexte 159">
                    <a:extLst>
                      <a:ext uri="{FF2B5EF4-FFF2-40B4-BE49-F238E27FC236}">
                        <a16:creationId xmlns:a16="http://schemas.microsoft.com/office/drawing/2014/main" id="{02BD1F18-D346-122F-B296-D781BC167478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753425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 dirty="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DECEMBER 2026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31E86336-7E87-A979-8F8A-4E2FAE4F5F51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pic>
        <p:nvPicPr>
          <p:cNvPr id="73" name="Image 72">
            <a:extLst>
              <a:ext uri="{FF2B5EF4-FFF2-40B4-BE49-F238E27FC236}">
                <a16:creationId xmlns:a16="http://schemas.microsoft.com/office/drawing/2014/main" id="{EC726F5E-F53A-C43B-3632-4259701FE3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2814" y="3497920"/>
            <a:ext cx="2899728" cy="332995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FF128EA2-86A6-E04F-FDCB-99E8DB71A7F9}"/>
              </a:ext>
            </a:extLst>
          </p:cNvPr>
          <p:cNvGrpSpPr/>
          <p:nvPr/>
        </p:nvGrpSpPr>
        <p:grpSpPr>
          <a:xfrm>
            <a:off x="8744857" y="3693497"/>
            <a:ext cx="1997764" cy="2472114"/>
            <a:chOff x="861934" y="544677"/>
            <a:chExt cx="1997764" cy="2472114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051B32A4-0523-0A90-6B31-6332208689BF}"/>
                </a:ext>
              </a:extLst>
            </p:cNvPr>
            <p:cNvGrpSpPr/>
            <p:nvPr/>
          </p:nvGrpSpPr>
          <p:grpSpPr>
            <a:xfrm>
              <a:off x="861934" y="776086"/>
              <a:ext cx="1997764" cy="2240705"/>
              <a:chOff x="1506133" y="911701"/>
              <a:chExt cx="1997764" cy="2240705"/>
            </a:xfrm>
          </p:grpSpPr>
          <p:cxnSp>
            <p:nvCxnSpPr>
              <p:cNvPr id="46" name="Connecteur droit 45">
                <a:extLst>
                  <a:ext uri="{FF2B5EF4-FFF2-40B4-BE49-F238E27FC236}">
                    <a16:creationId xmlns:a16="http://schemas.microsoft.com/office/drawing/2014/main" id="{41C67B66-1BEB-A483-9CDD-C4DB4529CF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29411" y="911701"/>
                <a:ext cx="2377" cy="1010201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>
                <a:extLst>
                  <a:ext uri="{FF2B5EF4-FFF2-40B4-BE49-F238E27FC236}">
                    <a16:creationId xmlns:a16="http://schemas.microsoft.com/office/drawing/2014/main" id="{C5C248D3-218B-20D5-E325-97DB0E296307}"/>
                  </a:ext>
                </a:extLst>
              </p:cNvPr>
              <p:cNvGrpSpPr/>
              <p:nvPr/>
            </p:nvGrpSpPr>
            <p:grpSpPr>
              <a:xfrm>
                <a:off x="1506133" y="1904311"/>
                <a:ext cx="1997764" cy="1248095"/>
                <a:chOff x="1506133" y="1904311"/>
                <a:chExt cx="1997764" cy="1248095"/>
              </a:xfrm>
            </p:grpSpPr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1EC955E6-CE2F-B8F1-0D65-A7625F50A235}"/>
                    </a:ext>
                  </a:extLst>
                </p:cNvPr>
                <p:cNvSpPr txBox="1"/>
                <p:nvPr/>
              </p:nvSpPr>
              <p:spPr>
                <a:xfrm>
                  <a:off x="1506133" y="2259854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RESIT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April 5 to 23</a:t>
                  </a: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9CB5A225-1CC3-4D97-7855-3F720139778B}"/>
                    </a:ext>
                  </a:extLst>
                </p:cNvPr>
                <p:cNvGrpSpPr/>
                <p:nvPr/>
              </p:nvGrpSpPr>
              <p:grpSpPr>
                <a:xfrm>
                  <a:off x="1534245" y="1904311"/>
                  <a:ext cx="1592084" cy="342525"/>
                  <a:chOff x="1108843" y="3145161"/>
                  <a:chExt cx="1592084" cy="1025554"/>
                </a:xfrm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CCF693E3-D930-996E-7E08-0AF545BF418E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157877" y="3145161"/>
                    <a:ext cx="1543050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63" name="ZoneTexte 62">
                    <a:extLst>
                      <a:ext uri="{FF2B5EF4-FFF2-40B4-BE49-F238E27FC236}">
                        <a16:creationId xmlns:a16="http://schemas.microsoft.com/office/drawing/2014/main" id="{FDE25D9C-D434-A770-2DFC-F4ECC33E4E91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108843" y="3157050"/>
                    <a:ext cx="1519689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 APRIL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88F56BF0-680C-8558-775C-AD6F753DE19C}"/>
                </a:ext>
              </a:extLst>
            </p:cNvPr>
            <p:cNvSpPr/>
            <p:nvPr/>
          </p:nvSpPr>
          <p:spPr>
            <a:xfrm rot="10800000">
              <a:off x="976343" y="54467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F4B9BF02-E716-E228-8A8C-F57ECB9ADD45}"/>
              </a:ext>
            </a:extLst>
          </p:cNvPr>
          <p:cNvGrpSpPr/>
          <p:nvPr/>
        </p:nvGrpSpPr>
        <p:grpSpPr>
          <a:xfrm>
            <a:off x="10298203" y="1378752"/>
            <a:ext cx="1851218" cy="2185179"/>
            <a:chOff x="10298203" y="1378752"/>
            <a:chExt cx="1851218" cy="2185179"/>
          </a:xfrm>
        </p:grpSpPr>
        <p:grpSp>
          <p:nvGrpSpPr>
            <p:cNvPr id="91" name="Groupe 90">
              <a:extLst>
                <a:ext uri="{FF2B5EF4-FFF2-40B4-BE49-F238E27FC236}">
                  <a16:creationId xmlns:a16="http://schemas.microsoft.com/office/drawing/2014/main" id="{0892D02D-C4EA-BC32-28C2-5551A822E660}"/>
                </a:ext>
              </a:extLst>
            </p:cNvPr>
            <p:cNvGrpSpPr/>
            <p:nvPr/>
          </p:nvGrpSpPr>
          <p:grpSpPr>
            <a:xfrm>
              <a:off x="10298203" y="1724060"/>
              <a:ext cx="1851218" cy="1839871"/>
              <a:chOff x="2806988" y="5094314"/>
              <a:chExt cx="1851218" cy="1839871"/>
            </a:xfrm>
          </p:grpSpPr>
          <p:cxnSp>
            <p:nvCxnSpPr>
              <p:cNvPr id="92" name="Connecteur droit 91">
                <a:extLst>
                  <a:ext uri="{FF2B5EF4-FFF2-40B4-BE49-F238E27FC236}">
                    <a16:creationId xmlns:a16="http://schemas.microsoft.com/office/drawing/2014/main" id="{3A4FE8FD-6586-5434-E1F6-7FCFB526FA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Ellipse 92">
                <a:extLst>
                  <a:ext uri="{FF2B5EF4-FFF2-40B4-BE49-F238E27FC236}">
                    <a16:creationId xmlns:a16="http://schemas.microsoft.com/office/drawing/2014/main" id="{E8A8CF5B-78E4-1248-D607-AE88D338BF83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94" name="ZoneTexte 93">
                <a:extLst>
                  <a:ext uri="{FF2B5EF4-FFF2-40B4-BE49-F238E27FC236}">
                    <a16:creationId xmlns:a16="http://schemas.microsoft.com/office/drawing/2014/main" id="{6EB5EC46-2B4F-0CD8-7BB5-31FD90128AB7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113877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Post resit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5063932E-75D1-0A66-EF5D-CB111D42C075}"/>
                </a:ext>
              </a:extLst>
            </p:cNvPr>
            <p:cNvSpPr>
              <a:spLocks/>
            </p:cNvSpPr>
            <p:nvPr/>
          </p:nvSpPr>
          <p:spPr>
            <a:xfrm rot="10800000">
              <a:off x="10366070" y="1378752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69F899F6-23E3-8F2D-689F-B2F882BA0CF3}"/>
                </a:ext>
              </a:extLst>
            </p:cNvPr>
            <p:cNvSpPr txBox="1">
              <a:spLocks/>
            </p:cNvSpPr>
            <p:nvPr/>
          </p:nvSpPr>
          <p:spPr>
            <a:xfrm>
              <a:off x="10339123" y="1383105"/>
              <a:ext cx="134755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JUNE </a:t>
              </a:r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495870EA-B2DD-C5BE-6994-35D6A3650F93}"/>
              </a:ext>
            </a:extLst>
          </p:cNvPr>
          <p:cNvSpPr txBox="1"/>
          <p:nvPr/>
        </p:nvSpPr>
        <p:spPr>
          <a:xfrm>
            <a:off x="3661833" y="5069417"/>
            <a:ext cx="1799166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B8E8"/>
                </a:solidFill>
                <a:latin typeface="Bebas Neue"/>
              </a:rPr>
              <a:t>International day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E484D31-8881-4080-B3FA-D801530DBF77}"/>
              </a:ext>
            </a:extLst>
          </p:cNvPr>
          <p:cNvSpPr>
            <a:spLocks/>
          </p:cNvSpPr>
          <p:nvPr/>
        </p:nvSpPr>
        <p:spPr>
          <a:xfrm rot="10800000">
            <a:off x="3662212" y="4714732"/>
            <a:ext cx="1543050" cy="338554"/>
          </a:xfrm>
          <a:prstGeom prst="rect">
            <a:avLst/>
          </a:prstGeom>
          <a:solidFill>
            <a:srgbClr val="213A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1" name="Connecteur droit 61">
            <a:extLst>
              <a:ext uri="{FF2B5EF4-FFF2-40B4-BE49-F238E27FC236}">
                <a16:creationId xmlns:a16="http://schemas.microsoft.com/office/drawing/2014/main" id="{0F98FBFD-6479-8D43-BCFD-419CB0BC625B}"/>
              </a:ext>
            </a:extLst>
          </p:cNvPr>
          <p:cNvCxnSpPr/>
          <p:nvPr/>
        </p:nvCxnSpPr>
        <p:spPr>
          <a:xfrm>
            <a:off x="3536513" y="3822171"/>
            <a:ext cx="0" cy="887720"/>
          </a:xfrm>
          <a:prstGeom prst="line">
            <a:avLst/>
          </a:prstGeom>
          <a:noFill/>
          <a:ln w="63500">
            <a:solidFill>
              <a:srgbClr val="00B8E8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C46D68F3-4915-893E-F28D-9B75EF59245D}"/>
              </a:ext>
            </a:extLst>
          </p:cNvPr>
          <p:cNvSpPr txBox="1"/>
          <p:nvPr/>
        </p:nvSpPr>
        <p:spPr>
          <a:xfrm>
            <a:off x="3661833" y="4751916"/>
            <a:ext cx="1449916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interstate light"/>
              </a:rPr>
              <a:t>14 OCT. 2026</a:t>
            </a:r>
          </a:p>
        </p:txBody>
      </p:sp>
      <p:sp>
        <p:nvSpPr>
          <p:cNvPr id="54" name="Ellipse 60">
            <a:extLst>
              <a:ext uri="{FF2B5EF4-FFF2-40B4-BE49-F238E27FC236}">
                <a16:creationId xmlns:a16="http://schemas.microsoft.com/office/drawing/2014/main" id="{4EAE7E5A-85EC-0797-1053-D0115D16D2FD}"/>
              </a:ext>
            </a:extLst>
          </p:cNvPr>
          <p:cNvSpPr/>
          <p:nvPr/>
        </p:nvSpPr>
        <p:spPr>
          <a:xfrm>
            <a:off x="3431412" y="3698117"/>
            <a:ext cx="231367" cy="231367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1F36E384-BA79-AF4B-DF72-A8572475B343}"/>
              </a:ext>
            </a:extLst>
          </p:cNvPr>
          <p:cNvGrpSpPr/>
          <p:nvPr/>
        </p:nvGrpSpPr>
        <p:grpSpPr>
          <a:xfrm>
            <a:off x="8049705" y="1856508"/>
            <a:ext cx="2048525" cy="1703640"/>
            <a:chOff x="8303034" y="1887675"/>
            <a:chExt cx="2048525" cy="1703640"/>
          </a:xfrm>
        </p:grpSpPr>
        <p:grpSp>
          <p:nvGrpSpPr>
            <p:cNvPr id="35" name="Groupe 34">
              <a:extLst>
                <a:ext uri="{FF2B5EF4-FFF2-40B4-BE49-F238E27FC236}">
                  <a16:creationId xmlns:a16="http://schemas.microsoft.com/office/drawing/2014/main" id="{0BB27609-2602-BD00-1265-2CBEDFE012E6}"/>
                </a:ext>
              </a:extLst>
            </p:cNvPr>
            <p:cNvGrpSpPr/>
            <p:nvPr/>
          </p:nvGrpSpPr>
          <p:grpSpPr>
            <a:xfrm>
              <a:off x="8325325" y="2232738"/>
              <a:ext cx="2026234" cy="1358577"/>
              <a:chOff x="2806988" y="5575608"/>
              <a:chExt cx="2026234" cy="1358577"/>
            </a:xfrm>
          </p:grpSpPr>
          <p:cxnSp>
            <p:nvCxnSpPr>
              <p:cNvPr id="38" name="Connecteur droit 37">
                <a:extLst>
                  <a:ext uri="{FF2B5EF4-FFF2-40B4-BE49-F238E27FC236}">
                    <a16:creationId xmlns:a16="http://schemas.microsoft.com/office/drawing/2014/main" id="{FB823637-D71E-1D46-4558-5936392707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05827" y="5638918"/>
                <a:ext cx="0" cy="1099690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Ellipse 39">
                <a:extLst>
                  <a:ext uri="{FF2B5EF4-FFF2-40B4-BE49-F238E27FC236}">
                    <a16:creationId xmlns:a16="http://schemas.microsoft.com/office/drawing/2014/main" id="{37183235-3983-51C3-82CF-0E6A38E75419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42" name="ZoneTexte 41">
                <a:extLst>
                  <a:ext uri="{FF2B5EF4-FFF2-40B4-BE49-F238E27FC236}">
                    <a16:creationId xmlns:a16="http://schemas.microsoft.com/office/drawing/2014/main" id="{D05C2781-1C6A-8D97-D0C4-C5087A55AE76}"/>
                  </a:ext>
                </a:extLst>
              </p:cNvPr>
              <p:cNvSpPr txBox="1"/>
              <p:nvPr/>
            </p:nvSpPr>
            <p:spPr>
              <a:xfrm>
                <a:off x="3078480" y="5575608"/>
                <a:ext cx="1754742" cy="89255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FDEFDDB-5A69-5A7C-F755-30EAB00E35AB}"/>
                </a:ext>
              </a:extLst>
            </p:cNvPr>
            <p:cNvSpPr>
              <a:spLocks/>
            </p:cNvSpPr>
            <p:nvPr/>
          </p:nvSpPr>
          <p:spPr>
            <a:xfrm>
              <a:off x="8325325" y="1893749"/>
              <a:ext cx="1750357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5B04BEE1-FBEA-D15A-881C-1A0DF74797B8}"/>
                </a:ext>
              </a:extLst>
            </p:cNvPr>
            <p:cNvSpPr txBox="1">
              <a:spLocks/>
            </p:cNvSpPr>
            <p:nvPr/>
          </p:nvSpPr>
          <p:spPr>
            <a:xfrm>
              <a:off x="8303034" y="1887675"/>
              <a:ext cx="1711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FEBRUARY 2027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869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41280-ED03-FD07-CEF4-E68DDCD28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0184B3E2-4659-852E-FCAC-9FE702BC6B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" y="0"/>
            <a:ext cx="12192000" cy="6947606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DD79D5AC-C6F1-43E7-4AA5-D161DB7B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55519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E3388911-CF5A-1FE2-F178-2751678F148D}"/>
              </a:ext>
            </a:extLst>
          </p:cNvPr>
          <p:cNvSpPr>
            <a:spLocks/>
          </p:cNvSpPr>
          <p:nvPr/>
        </p:nvSpPr>
        <p:spPr>
          <a:xfrm>
            <a:off x="505326" y="0"/>
            <a:ext cx="9680665" cy="6515100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7E0E10E3-C14E-5241-2652-860FB3D8A671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65AC09E-E2D9-4496-BE4B-A5AE6E8AF061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EA2849D5-7EAA-88E9-CCA6-8F77E2DF3A7E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EXCHANGE LEVEL 3 – SPRING SEMESTER</a:t>
              </a:r>
            </a:p>
          </p:txBody>
        </p:sp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490F542E-9DC5-AB6B-25C9-F092A551A8ED}"/>
              </a:ext>
            </a:extLst>
          </p:cNvPr>
          <p:cNvGrpSpPr/>
          <p:nvPr/>
        </p:nvGrpSpPr>
        <p:grpSpPr>
          <a:xfrm>
            <a:off x="900270" y="3496951"/>
            <a:ext cx="8171226" cy="334898"/>
            <a:chOff x="757311" y="3496951"/>
            <a:chExt cx="7669120" cy="334898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69DA0459-928F-8E90-10D4-3B01563E7322}"/>
                </a:ext>
              </a:extLst>
            </p:cNvPr>
            <p:cNvSpPr/>
            <p:nvPr/>
          </p:nvSpPr>
          <p:spPr>
            <a:xfrm>
              <a:off x="5982372" y="3496951"/>
              <a:ext cx="2444059" cy="334898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Flèche : chevron 10">
              <a:extLst>
                <a:ext uri="{FF2B5EF4-FFF2-40B4-BE49-F238E27FC236}">
                  <a16:creationId xmlns:a16="http://schemas.microsoft.com/office/drawing/2014/main" id="{694412D3-CBF8-37CE-6F25-63D451AFD21E}"/>
                </a:ext>
              </a:extLst>
            </p:cNvPr>
            <p:cNvSpPr/>
            <p:nvPr/>
          </p:nvSpPr>
          <p:spPr>
            <a:xfrm>
              <a:off x="3992404" y="3496951"/>
              <a:ext cx="2507252" cy="334898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2FD7C343-4B69-1348-9008-F8E4B74051D6}"/>
                </a:ext>
              </a:extLst>
            </p:cNvPr>
            <p:cNvSpPr/>
            <p:nvPr/>
          </p:nvSpPr>
          <p:spPr>
            <a:xfrm>
              <a:off x="757311" y="3496951"/>
              <a:ext cx="3647951" cy="333964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015A0835-4230-37F5-A9C7-C797533FE933}"/>
              </a:ext>
            </a:extLst>
          </p:cNvPr>
          <p:cNvGrpSpPr/>
          <p:nvPr/>
        </p:nvGrpSpPr>
        <p:grpSpPr>
          <a:xfrm>
            <a:off x="1236792" y="3737172"/>
            <a:ext cx="1983599" cy="2140601"/>
            <a:chOff x="2055902" y="3698867"/>
            <a:chExt cx="1983599" cy="214060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86A10CB-64CD-DD63-6549-F4A2430403AA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6" y="5011815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BABCB097-F4BE-9805-8417-31584FB7159F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572F21E7-7F53-64DA-257B-5E46AB57DC51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082C190F-F1FE-98A3-775D-748786CE79F5}"/>
                </a:ext>
              </a:extLst>
            </p:cNvPr>
            <p:cNvSpPr txBox="1"/>
            <p:nvPr/>
          </p:nvSpPr>
          <p:spPr>
            <a:xfrm>
              <a:off x="2106785" y="537780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1F2E8360-56C3-DCA1-E848-469B1C4FCDE3}"/>
                </a:ext>
              </a:extLst>
            </p:cNvPr>
            <p:cNvSpPr txBox="1">
              <a:spLocks/>
            </p:cNvSpPr>
            <p:nvPr/>
          </p:nvSpPr>
          <p:spPr>
            <a:xfrm>
              <a:off x="2105609" y="5012561"/>
              <a:ext cx="138741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11 JAN. 2027</a:t>
              </a:r>
            </a:p>
          </p:txBody>
        </p:sp>
      </p:grpSp>
      <p:grpSp>
        <p:nvGrpSpPr>
          <p:cNvPr id="111" name="Groupe 110">
            <a:extLst>
              <a:ext uri="{FF2B5EF4-FFF2-40B4-BE49-F238E27FC236}">
                <a16:creationId xmlns:a16="http://schemas.microsoft.com/office/drawing/2014/main" id="{6E3B23B1-93BD-5D24-501D-EA1E63FDAC2C}"/>
              </a:ext>
            </a:extLst>
          </p:cNvPr>
          <p:cNvGrpSpPr/>
          <p:nvPr/>
        </p:nvGrpSpPr>
        <p:grpSpPr>
          <a:xfrm>
            <a:off x="4957753" y="3699031"/>
            <a:ext cx="1949557" cy="2104798"/>
            <a:chOff x="2055902" y="3698867"/>
            <a:chExt cx="1949557" cy="2104798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186CDBD0-B4F4-B2E3-CAC1-A3AC16602101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6" y="4911231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>
              <a:extLst>
                <a:ext uri="{FF2B5EF4-FFF2-40B4-BE49-F238E27FC236}">
                  <a16:creationId xmlns:a16="http://schemas.microsoft.com/office/drawing/2014/main" id="{B1418772-86B1-52C3-8BD4-4CAB1B3E8160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6B08E"/>
                </a:solidFill>
              </a:endParaRPr>
            </a:p>
          </p:txBody>
        </p:sp>
        <p:cxnSp>
          <p:nvCxnSpPr>
            <p:cNvPr id="114" name="Connecteur droit 113">
              <a:extLst>
                <a:ext uri="{FF2B5EF4-FFF2-40B4-BE49-F238E27FC236}">
                  <a16:creationId xmlns:a16="http://schemas.microsoft.com/office/drawing/2014/main" id="{74505CEE-0C74-27D8-7F23-09B351D868FF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ZoneTexte 114">
              <a:extLst>
                <a:ext uri="{FF2B5EF4-FFF2-40B4-BE49-F238E27FC236}">
                  <a16:creationId xmlns:a16="http://schemas.microsoft.com/office/drawing/2014/main" id="{83E336AE-F308-0060-5235-FFCB71A30B1B}"/>
                </a:ext>
              </a:extLst>
            </p:cNvPr>
            <p:cNvSpPr txBox="1"/>
            <p:nvPr/>
          </p:nvSpPr>
          <p:spPr>
            <a:xfrm>
              <a:off x="2072743" y="5342000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 err="1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SEmESTER</a:t>
              </a:r>
              <a:r>
                <a:rPr lang="fr-FR" sz="24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 END</a:t>
              </a:r>
            </a:p>
          </p:txBody>
        </p:sp>
        <p:sp>
          <p:nvSpPr>
            <p:cNvPr id="116" name="ZoneTexte 115">
              <a:extLst>
                <a:ext uri="{FF2B5EF4-FFF2-40B4-BE49-F238E27FC236}">
                  <a16:creationId xmlns:a16="http://schemas.microsoft.com/office/drawing/2014/main" id="{1EE6259D-2A9B-B90F-C591-D123751ACB45}"/>
                </a:ext>
              </a:extLst>
            </p:cNvPr>
            <p:cNvSpPr txBox="1">
              <a:spLocks/>
            </p:cNvSpPr>
            <p:nvPr/>
          </p:nvSpPr>
          <p:spPr>
            <a:xfrm>
              <a:off x="2072743" y="4911503"/>
              <a:ext cx="1432217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 2 APR.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45DAD529-2F24-FA6F-6D28-CED74FB184E4}"/>
              </a:ext>
            </a:extLst>
          </p:cNvPr>
          <p:cNvGrpSpPr/>
          <p:nvPr/>
        </p:nvGrpSpPr>
        <p:grpSpPr>
          <a:xfrm>
            <a:off x="1794301" y="1331951"/>
            <a:ext cx="2118332" cy="2241396"/>
            <a:chOff x="1147293" y="1371884"/>
            <a:chExt cx="2118332" cy="2241396"/>
          </a:xfrm>
        </p:grpSpPr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C8AED2C6-B03A-7B93-24D4-5A775BA69222}"/>
                </a:ext>
              </a:extLst>
            </p:cNvPr>
            <p:cNvGrpSpPr/>
            <p:nvPr/>
          </p:nvGrpSpPr>
          <p:grpSpPr>
            <a:xfrm>
              <a:off x="1200915" y="1371884"/>
              <a:ext cx="2064710" cy="1997117"/>
              <a:chOff x="1652633" y="1507499"/>
              <a:chExt cx="2064710" cy="1997117"/>
            </a:xfrm>
          </p:grpSpPr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31A2F943-0D19-2877-FD35-536C5C24C7CA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00B8E8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e 26">
                <a:extLst>
                  <a:ext uri="{FF2B5EF4-FFF2-40B4-BE49-F238E27FC236}">
                    <a16:creationId xmlns:a16="http://schemas.microsoft.com/office/drawing/2014/main" id="{58EEDF0D-5DE9-B414-DFAF-09546386E05A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064710" cy="881305"/>
                <a:chOff x="1652633" y="1507499"/>
                <a:chExt cx="2064710" cy="881305"/>
              </a:xfrm>
            </p:grpSpPr>
            <p:sp>
              <p:nvSpPr>
                <p:cNvPr id="28" name="ZoneTexte 27">
                  <a:extLst>
                    <a:ext uri="{FF2B5EF4-FFF2-40B4-BE49-F238E27FC236}">
                      <a16:creationId xmlns:a16="http://schemas.microsoft.com/office/drawing/2014/main" id="{6FE1FC31-E0B3-4921-2930-A333C81D99AF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32716" cy="46166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00B8E8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WELCOME DAYS</a:t>
                  </a:r>
                </a:p>
              </p:txBody>
            </p:sp>
            <p:grpSp>
              <p:nvGrpSpPr>
                <p:cNvPr id="29" name="Groupe 28">
                  <a:extLst>
                    <a:ext uri="{FF2B5EF4-FFF2-40B4-BE49-F238E27FC236}">
                      <a16:creationId xmlns:a16="http://schemas.microsoft.com/office/drawing/2014/main" id="{85381F49-DBC6-880D-882E-AFAF492219B6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775345" cy="345422"/>
                  <a:chOff x="1227231" y="1957066"/>
                  <a:chExt cx="1775345" cy="1034228"/>
                </a:xfrm>
              </p:grpSpPr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A373D783-F209-6593-3402-B71D98586345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3" y="1977629"/>
                    <a:ext cx="1768093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31" name="ZoneTexte 30">
                    <a:extLst>
                      <a:ext uri="{FF2B5EF4-FFF2-40B4-BE49-F238E27FC236}">
                        <a16:creationId xmlns:a16="http://schemas.microsoft.com/office/drawing/2014/main" id="{B5E9CECD-3095-06B8-5224-F53400BEEEBE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753427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14 &amp; 15 JAN. 2027</a:t>
                    </a:r>
                  </a:p>
                </p:txBody>
              </p:sp>
            </p:grpSp>
          </p:grpSp>
        </p:grpSp>
        <p:sp>
          <p:nvSpPr>
            <p:cNvPr id="117" name="Ellipse 116">
              <a:extLst>
                <a:ext uri="{FF2B5EF4-FFF2-40B4-BE49-F238E27FC236}">
                  <a16:creationId xmlns:a16="http://schemas.microsoft.com/office/drawing/2014/main" id="{917FD150-F3BF-6EEA-C5E7-939F47566EE9}"/>
                </a:ext>
              </a:extLst>
            </p:cNvPr>
            <p:cNvSpPr/>
            <p:nvPr/>
          </p:nvSpPr>
          <p:spPr>
            <a:xfrm rot="10800000">
              <a:off x="1147293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45EA8C54-B234-8621-A2D1-C17785A9AF1D}"/>
              </a:ext>
            </a:extLst>
          </p:cNvPr>
          <p:cNvGrpSpPr/>
          <p:nvPr/>
        </p:nvGrpSpPr>
        <p:grpSpPr>
          <a:xfrm>
            <a:off x="5482029" y="1387066"/>
            <a:ext cx="2183380" cy="2241396"/>
            <a:chOff x="954812" y="1371884"/>
            <a:chExt cx="2183380" cy="2241396"/>
          </a:xfrm>
        </p:grpSpPr>
        <p:grpSp>
          <p:nvGrpSpPr>
            <p:cNvPr id="151" name="Groupe 150">
              <a:extLst>
                <a:ext uri="{FF2B5EF4-FFF2-40B4-BE49-F238E27FC236}">
                  <a16:creationId xmlns:a16="http://schemas.microsoft.com/office/drawing/2014/main" id="{164E0567-BE83-7BE9-E8A4-6884E28E9689}"/>
                </a:ext>
              </a:extLst>
            </p:cNvPr>
            <p:cNvGrpSpPr/>
            <p:nvPr/>
          </p:nvGrpSpPr>
          <p:grpSpPr>
            <a:xfrm>
              <a:off x="1008434" y="1371884"/>
              <a:ext cx="2129758" cy="1997117"/>
              <a:chOff x="1652633" y="1507499"/>
              <a:chExt cx="2129758" cy="1997117"/>
            </a:xfrm>
          </p:grpSpPr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817C3D07-080D-476D-4FF9-059F6E35AA7F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e 154">
                <a:extLst>
                  <a:ext uri="{FF2B5EF4-FFF2-40B4-BE49-F238E27FC236}">
                    <a16:creationId xmlns:a16="http://schemas.microsoft.com/office/drawing/2014/main" id="{BC55544B-7002-4FB4-3B8D-960CFE350D75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129758" cy="1312192"/>
                <a:chOff x="1652633" y="1507499"/>
                <a:chExt cx="2129758" cy="1312192"/>
              </a:xfrm>
            </p:grpSpPr>
            <p:sp>
              <p:nvSpPr>
                <p:cNvPr id="156" name="ZoneTexte 155">
                  <a:extLst>
                    <a:ext uri="{FF2B5EF4-FFF2-40B4-BE49-F238E27FC236}">
                      <a16:creationId xmlns:a16="http://schemas.microsoft.com/office/drawing/2014/main" id="{5A4FCB50-8E87-FA4D-EFBC-2E7EAD948152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April 5 to 16</a:t>
                  </a:r>
                </a:p>
              </p:txBody>
            </p:sp>
            <p:grpSp>
              <p:nvGrpSpPr>
                <p:cNvPr id="158" name="Groupe 157">
                  <a:extLst>
                    <a:ext uri="{FF2B5EF4-FFF2-40B4-BE49-F238E27FC236}">
                      <a16:creationId xmlns:a16="http://schemas.microsoft.com/office/drawing/2014/main" id="{98EF682E-60CE-E762-A07A-C7D24EF518B6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550303" cy="345422"/>
                  <a:chOff x="1227231" y="1957066"/>
                  <a:chExt cx="1550303" cy="1034228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EC316B47-780B-F246-872D-AE3DFC01DD81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543050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60" name="ZoneTexte 159">
                    <a:extLst>
                      <a:ext uri="{FF2B5EF4-FFF2-40B4-BE49-F238E27FC236}">
                        <a16:creationId xmlns:a16="http://schemas.microsoft.com/office/drawing/2014/main" id="{5ED23CE0-2CDC-6BE6-C28A-806A04EB8758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519689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APRIL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FF2F8A8D-3EC9-1700-6EE5-022BDF915931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8A024C04-8F6E-1D07-4CDA-53F1CDF369ED}"/>
              </a:ext>
            </a:extLst>
          </p:cNvPr>
          <p:cNvGrpSpPr/>
          <p:nvPr/>
        </p:nvGrpSpPr>
        <p:grpSpPr>
          <a:xfrm>
            <a:off x="7860943" y="1733476"/>
            <a:ext cx="1851218" cy="1839871"/>
            <a:chOff x="2806988" y="5094314"/>
            <a:chExt cx="1851218" cy="1839871"/>
          </a:xfrm>
        </p:grpSpPr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EE6CD65F-DC12-3794-8504-0A9E8A8AB1FA}"/>
                </a:ext>
              </a:extLst>
            </p:cNvPr>
            <p:cNvCxnSpPr>
              <a:cxnSpLocks/>
            </p:cNvCxnSpPr>
            <p:nvPr/>
          </p:nvCxnSpPr>
          <p:spPr>
            <a:xfrm>
              <a:off x="2896330" y="5204595"/>
              <a:ext cx="9497" cy="1534013"/>
            </a:xfrm>
            <a:prstGeom prst="line">
              <a:avLst/>
            </a:prstGeom>
            <a:noFill/>
            <a:ln w="63500">
              <a:solidFill>
                <a:srgbClr val="F1A72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610056BA-189F-6D43-08B3-AEE43DD19082}"/>
                </a:ext>
              </a:extLst>
            </p:cNvPr>
            <p:cNvSpPr/>
            <p:nvPr/>
          </p:nvSpPr>
          <p:spPr>
            <a:xfrm>
              <a:off x="2806988" y="6724313"/>
              <a:ext cx="215396" cy="20987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1A72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AFE9AB22-2467-6E5C-A2D5-2A856173D823}"/>
                </a:ext>
              </a:extLst>
            </p:cNvPr>
            <p:cNvSpPr txBox="1"/>
            <p:nvPr/>
          </p:nvSpPr>
          <p:spPr>
            <a:xfrm>
              <a:off x="2903464" y="5094314"/>
              <a:ext cx="1754742" cy="892552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F1A720"/>
                  </a:solidFill>
                  <a:latin typeface="Bebas Neue"/>
                  <a:ea typeface="筑紫A丸ゴシック レギュラー"/>
                  <a:cs typeface="Roboto Black"/>
                </a:rPr>
                <a:t>EXAM BOARD</a:t>
              </a:r>
            </a:p>
            <a:p>
              <a:r>
                <a:rPr lang="fr-FR" sz="1400" spc="-50" dirty="0">
                  <a:solidFill>
                    <a:srgbClr val="F1A720"/>
                  </a:solidFill>
                  <a:latin typeface="Interstate Regular"/>
                  <a:ea typeface="筑紫A丸ゴシック レギュラー"/>
                  <a:cs typeface="Roboto Black"/>
                </a:rPr>
                <a:t>SPRING SEMESTER</a:t>
              </a:r>
            </a:p>
            <a:p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And </a:t>
              </a:r>
              <a:r>
                <a:rPr lang="fr-FR" sz="1200" spc="-50" dirty="0" err="1">
                  <a:latin typeface="Interstate Light"/>
                  <a:ea typeface="筑紫A丸ゴシック レギュラー"/>
                  <a:cs typeface="Roboto Black"/>
                </a:rPr>
                <a:t>Results</a:t>
              </a:r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 publication</a:t>
              </a:r>
              <a:r>
                <a:rPr lang="fr-FR" sz="1100" spc="-50" dirty="0">
                  <a:latin typeface="Interstate Light"/>
                  <a:ea typeface="筑紫A丸ゴシック レギュラー"/>
                  <a:cs typeface="Roboto Black"/>
                </a:rPr>
                <a:t> 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92D46BD0-28C4-962E-7055-96B70B6363D8}"/>
              </a:ext>
            </a:extLst>
          </p:cNvPr>
          <p:cNvSpPr>
            <a:spLocks/>
          </p:cNvSpPr>
          <p:nvPr/>
        </p:nvSpPr>
        <p:spPr>
          <a:xfrm>
            <a:off x="7904904" y="1378751"/>
            <a:ext cx="1623219" cy="338554"/>
          </a:xfrm>
          <a:prstGeom prst="rect">
            <a:avLst/>
          </a:prstGeom>
          <a:solidFill>
            <a:srgbClr val="213A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C641B4C-0F20-23CE-9066-D80663E964E4}"/>
              </a:ext>
            </a:extLst>
          </p:cNvPr>
          <p:cNvSpPr txBox="1">
            <a:spLocks/>
          </p:cNvSpPr>
          <p:nvPr/>
        </p:nvSpPr>
        <p:spPr>
          <a:xfrm>
            <a:off x="7860943" y="1371884"/>
            <a:ext cx="181039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spc="-50">
                <a:solidFill>
                  <a:schemeClr val="bg1"/>
                </a:solidFill>
                <a:latin typeface="Interstate Light"/>
                <a:ea typeface="筑紫A丸ゴシック レギュラー"/>
                <a:cs typeface="Roboto Black"/>
              </a:rPr>
              <a:t>JUNE 2027</a:t>
            </a:r>
            <a:endParaRPr lang="fr-FR" sz="1600" spc="-50" dirty="0">
              <a:solidFill>
                <a:schemeClr val="bg1"/>
              </a:solidFill>
              <a:latin typeface="Interstate Light" panose="02000506030000020004" pitchFamily="50" charset="0"/>
              <a:ea typeface="筑紫A丸ゴシック レギュラー"/>
              <a:cs typeface="Roboto Black"/>
            </a:endParaRPr>
          </a:p>
        </p:txBody>
      </p:sp>
      <p:pic>
        <p:nvPicPr>
          <p:cNvPr id="73" name="Image 72">
            <a:extLst>
              <a:ext uri="{FF2B5EF4-FFF2-40B4-BE49-F238E27FC236}">
                <a16:creationId xmlns:a16="http://schemas.microsoft.com/office/drawing/2014/main" id="{346919FA-274C-3ADA-252B-33EA23DC21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1902" y="3497062"/>
            <a:ext cx="3032914" cy="333852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5A069DD1-08CE-232F-1484-97CF56CA83D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165774" y="3699031"/>
            <a:ext cx="1997764" cy="2687558"/>
            <a:chOff x="861934" y="544677"/>
            <a:chExt cx="1997764" cy="2687558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59568B45-D2D6-871A-53A9-4FBCC301A649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861934" y="670252"/>
              <a:ext cx="1997764" cy="2561983"/>
              <a:chOff x="1506133" y="805867"/>
              <a:chExt cx="1997764" cy="2561983"/>
            </a:xfrm>
          </p:grpSpPr>
          <p:cxnSp>
            <p:nvCxnSpPr>
              <p:cNvPr id="46" name="Connecteur droit 45">
                <a:extLst>
                  <a:ext uri="{FF2B5EF4-FFF2-40B4-BE49-F238E27FC236}">
                    <a16:creationId xmlns:a16="http://schemas.microsoft.com/office/drawing/2014/main" id="{DB32FF9B-9C64-B84B-51DD-94EBB0129FC0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 flipH="1" flipV="1">
                <a:off x="1729411" y="805867"/>
                <a:ext cx="2377" cy="1010201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>
                <a:extLst>
                  <a:ext uri="{FF2B5EF4-FFF2-40B4-BE49-F238E27FC236}">
                    <a16:creationId xmlns:a16="http://schemas.microsoft.com/office/drawing/2014/main" id="{2564BCAC-CBCD-33D9-0C1B-D1642BD603A7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1506133" y="1904310"/>
                <a:ext cx="1997764" cy="1463540"/>
                <a:chOff x="1506133" y="1904310"/>
                <a:chExt cx="1997764" cy="1463540"/>
              </a:xfrm>
            </p:grpSpPr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5E9D6C8D-46C5-117E-A042-D91373C2A737}"/>
                    </a:ext>
                  </a:extLst>
                </p:cNvPr>
                <p:cNvSpPr txBox="1"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1506133" y="2259854"/>
                  <a:ext cx="1997764" cy="1107996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RESIT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June 28 to 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July 3</a:t>
                  </a: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2A4B45A0-4ECB-8372-F76D-6C6D35F6A842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1534245" y="1904310"/>
                  <a:ext cx="1752279" cy="342525"/>
                  <a:chOff x="1108843" y="3145161"/>
                  <a:chExt cx="1752279" cy="1025555"/>
                </a:xfrm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520FCF10-A5B9-D2B1-712D-41735D42BFCD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1157877" y="3145161"/>
                    <a:ext cx="1693742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63" name="ZoneTexte 62">
                    <a:extLst>
                      <a:ext uri="{FF2B5EF4-FFF2-40B4-BE49-F238E27FC236}">
                        <a16:creationId xmlns:a16="http://schemas.microsoft.com/office/drawing/2014/main" id="{4E977B30-DC02-8AD9-8BA2-EBAE564E54C7}"/>
                      </a:ext>
                    </a:extLst>
                  </p:cNvPr>
                  <p:cNvSpPr txBox="1"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1108843" y="3157051"/>
                    <a:ext cx="1752279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JUNE/JULY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E44A776B-DD0B-7BFB-929A-CC167708211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10800000">
              <a:off x="976343" y="54467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91" name="Groupe 90">
            <a:extLst>
              <a:ext uri="{FF2B5EF4-FFF2-40B4-BE49-F238E27FC236}">
                <a16:creationId xmlns:a16="http://schemas.microsoft.com/office/drawing/2014/main" id="{E0619B22-0B27-C6C3-F4D8-3BFA89665C3E}"/>
              </a:ext>
            </a:extLst>
          </p:cNvPr>
          <p:cNvGrpSpPr/>
          <p:nvPr/>
        </p:nvGrpSpPr>
        <p:grpSpPr>
          <a:xfrm>
            <a:off x="10298203" y="1724060"/>
            <a:ext cx="1851218" cy="1839871"/>
            <a:chOff x="2806988" y="5094314"/>
            <a:chExt cx="1851218" cy="1839871"/>
          </a:xfrm>
        </p:grpSpPr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id="{43FD23F9-500E-C762-6262-2E1D288CE477}"/>
                </a:ext>
              </a:extLst>
            </p:cNvPr>
            <p:cNvCxnSpPr>
              <a:cxnSpLocks/>
            </p:cNvCxnSpPr>
            <p:nvPr/>
          </p:nvCxnSpPr>
          <p:spPr>
            <a:xfrm>
              <a:off x="2896330" y="5204595"/>
              <a:ext cx="9497" cy="1534013"/>
            </a:xfrm>
            <a:prstGeom prst="line">
              <a:avLst/>
            </a:prstGeom>
            <a:noFill/>
            <a:ln w="63500">
              <a:solidFill>
                <a:srgbClr val="F1A72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3DA54699-788A-CE75-BEB1-DFEAC6577D6D}"/>
                </a:ext>
              </a:extLst>
            </p:cNvPr>
            <p:cNvSpPr/>
            <p:nvPr/>
          </p:nvSpPr>
          <p:spPr>
            <a:xfrm>
              <a:off x="2806988" y="6724313"/>
              <a:ext cx="215396" cy="20987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1A72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0F63329F-5CED-3D62-6525-AA39E34E7A0B}"/>
                </a:ext>
              </a:extLst>
            </p:cNvPr>
            <p:cNvSpPr txBox="1"/>
            <p:nvPr/>
          </p:nvSpPr>
          <p:spPr>
            <a:xfrm>
              <a:off x="2903464" y="5094314"/>
              <a:ext cx="1754742" cy="1138773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F1A720"/>
                  </a:solidFill>
                  <a:latin typeface="Bebas Neue"/>
                  <a:ea typeface="筑紫A丸ゴシック レギュラー"/>
                  <a:cs typeface="Roboto Black"/>
                </a:rPr>
                <a:t>EXAM BOARD</a:t>
              </a:r>
            </a:p>
            <a:p>
              <a:r>
                <a:rPr lang="fr-FR" spc="-50" dirty="0">
                  <a:solidFill>
                    <a:srgbClr val="F1A720"/>
                  </a:solidFill>
                  <a:latin typeface="Bebas Neue"/>
                  <a:ea typeface="筑紫A丸ゴシック レギュラー"/>
                  <a:cs typeface="Roboto Black"/>
                </a:rPr>
                <a:t>Post resit</a:t>
              </a:r>
            </a:p>
            <a:p>
              <a:r>
                <a:rPr lang="fr-FR" sz="1400" spc="-50" dirty="0">
                  <a:solidFill>
                    <a:srgbClr val="F1A720"/>
                  </a:solidFill>
                  <a:latin typeface="Interstate Regular"/>
                  <a:ea typeface="筑紫A丸ゴシック レギュラー"/>
                  <a:cs typeface="Roboto Black"/>
                </a:rPr>
                <a:t>SPRING SEMESTER</a:t>
              </a:r>
            </a:p>
            <a:p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And </a:t>
              </a:r>
              <a:r>
                <a:rPr lang="fr-FR" sz="1200" spc="-50" dirty="0" err="1">
                  <a:latin typeface="Interstate Light"/>
                  <a:ea typeface="筑紫A丸ゴシック レギュラー"/>
                  <a:cs typeface="Roboto Black"/>
                </a:rPr>
                <a:t>Results</a:t>
              </a:r>
              <a:r>
                <a:rPr lang="fr-FR" sz="1200" spc="-50" dirty="0">
                  <a:latin typeface="Interstate Light"/>
                  <a:ea typeface="筑紫A丸ゴシック レギュラー"/>
                  <a:cs typeface="Roboto Black"/>
                </a:rPr>
                <a:t> publication</a:t>
              </a:r>
              <a:r>
                <a:rPr lang="fr-FR" sz="1100" spc="-50" dirty="0">
                  <a:latin typeface="Interstate Light"/>
                  <a:ea typeface="筑紫A丸ゴシック レギュラー"/>
                  <a:cs typeface="Roboto Black"/>
                </a:rPr>
                <a:t> </a:t>
              </a:r>
            </a:p>
          </p:txBody>
        </p:sp>
      </p:grpSp>
      <p:sp>
        <p:nvSpPr>
          <p:cNvPr id="97" name="Rectangle 96">
            <a:extLst>
              <a:ext uri="{FF2B5EF4-FFF2-40B4-BE49-F238E27FC236}">
                <a16:creationId xmlns:a16="http://schemas.microsoft.com/office/drawing/2014/main" id="{F076FDE0-5A74-7436-F26C-41B25FE7ABE4}"/>
              </a:ext>
            </a:extLst>
          </p:cNvPr>
          <p:cNvSpPr>
            <a:spLocks/>
          </p:cNvSpPr>
          <p:nvPr/>
        </p:nvSpPr>
        <p:spPr>
          <a:xfrm rot="10800000">
            <a:off x="10366070" y="1378752"/>
            <a:ext cx="1543050" cy="338554"/>
          </a:xfrm>
          <a:prstGeom prst="rect">
            <a:avLst/>
          </a:prstGeom>
          <a:solidFill>
            <a:srgbClr val="213A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05C702C0-E991-C04B-A827-8A40890077E4}"/>
              </a:ext>
            </a:extLst>
          </p:cNvPr>
          <p:cNvSpPr txBox="1">
            <a:spLocks/>
          </p:cNvSpPr>
          <p:nvPr/>
        </p:nvSpPr>
        <p:spPr>
          <a:xfrm>
            <a:off x="10339122" y="1383105"/>
            <a:ext cx="181039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spc="-50">
                <a:solidFill>
                  <a:schemeClr val="bg1"/>
                </a:solidFill>
                <a:latin typeface="Interstate Light"/>
                <a:ea typeface="筑紫A丸ゴシック レギュラー"/>
                <a:cs typeface="Roboto Black"/>
              </a:rPr>
              <a:t>JULY 2027</a:t>
            </a:r>
            <a:endParaRPr lang="fr-FR" sz="1600" spc="-50" dirty="0">
              <a:solidFill>
                <a:schemeClr val="bg1"/>
              </a:solidFill>
              <a:latin typeface="Interstate Light" panose="02000506030000020004" pitchFamily="50" charset="0"/>
              <a:ea typeface="筑紫A丸ゴシック レギュラー"/>
              <a:cs typeface="Roboto Black"/>
            </a:endParaRPr>
          </a:p>
        </p:txBody>
      </p:sp>
    </p:spTree>
    <p:extLst>
      <p:ext uri="{BB962C8B-B14F-4D97-AF65-F5344CB8AC3E}">
        <p14:creationId xmlns:p14="http://schemas.microsoft.com/office/powerpoint/2010/main" val="330125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2D114-970F-9544-2409-9785E71DF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3873DA7D-2C38-D5EE-72C3-C9B39236DBD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0615F5BE-8323-9B22-2B8B-EE089713E8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55519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1637C3E3-B8CA-B9A9-93AA-297BADA2D134}"/>
              </a:ext>
            </a:extLst>
          </p:cNvPr>
          <p:cNvSpPr>
            <a:spLocks/>
          </p:cNvSpPr>
          <p:nvPr/>
        </p:nvSpPr>
        <p:spPr>
          <a:xfrm>
            <a:off x="907493" y="0"/>
            <a:ext cx="9680665" cy="6534150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676B1539-6EEF-0E60-1BFC-A31AF3E6C05C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6146809-FBF8-09F3-2C2C-BCA89F140A69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DC574E47-E83E-C198-E5BB-67BED509E151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EXCHANGE LEVEL 4 – FALL SEMESTER</a:t>
              </a:r>
            </a:p>
          </p:txBody>
        </p:sp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98EA7A2E-0F5D-3638-B0ED-D2E96A35BD1F}"/>
              </a:ext>
            </a:extLst>
          </p:cNvPr>
          <p:cNvGrpSpPr/>
          <p:nvPr/>
        </p:nvGrpSpPr>
        <p:grpSpPr>
          <a:xfrm>
            <a:off x="900270" y="3495912"/>
            <a:ext cx="8320589" cy="335003"/>
            <a:chOff x="757312" y="3495912"/>
            <a:chExt cx="7622053" cy="335003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410022DC-174E-6DC4-1D2A-8B924786C07C}"/>
                </a:ext>
              </a:extLst>
            </p:cNvPr>
            <p:cNvSpPr/>
            <p:nvPr/>
          </p:nvSpPr>
          <p:spPr>
            <a:xfrm>
              <a:off x="5971952" y="3495912"/>
              <a:ext cx="2407413" cy="333138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Flèche : chevron 10">
              <a:extLst>
                <a:ext uri="{FF2B5EF4-FFF2-40B4-BE49-F238E27FC236}">
                  <a16:creationId xmlns:a16="http://schemas.microsoft.com/office/drawing/2014/main" id="{BD241C9C-1FFC-3FAE-40EC-926CEC686ABB}"/>
                </a:ext>
              </a:extLst>
            </p:cNvPr>
            <p:cNvSpPr/>
            <p:nvPr/>
          </p:nvSpPr>
          <p:spPr>
            <a:xfrm>
              <a:off x="3804610" y="3497777"/>
              <a:ext cx="2669364" cy="333138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95C4E19E-E0E0-78AF-207D-8C4967017D26}"/>
                </a:ext>
              </a:extLst>
            </p:cNvPr>
            <p:cNvSpPr/>
            <p:nvPr/>
          </p:nvSpPr>
          <p:spPr>
            <a:xfrm>
              <a:off x="757312" y="3496951"/>
              <a:ext cx="3782426" cy="333964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6B237DF9-CE84-27F0-C6F6-0EEDA4EE6481}"/>
              </a:ext>
            </a:extLst>
          </p:cNvPr>
          <p:cNvGrpSpPr/>
          <p:nvPr/>
        </p:nvGrpSpPr>
        <p:grpSpPr>
          <a:xfrm>
            <a:off x="1501012" y="3662134"/>
            <a:ext cx="1983599" cy="2509933"/>
            <a:chOff x="2055902" y="3698867"/>
            <a:chExt cx="1983599" cy="2509933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7DB337-CE2D-3008-2E02-C4D833FE808D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6" y="5011815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AB3B7160-0EB9-4194-507A-E4EE35C60CF3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E27214E0-F021-D602-D629-016A90B12992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F9CC2AF1-10A3-5197-9566-ACF51D708681}"/>
                </a:ext>
              </a:extLst>
            </p:cNvPr>
            <p:cNvSpPr txBox="1"/>
            <p:nvPr/>
          </p:nvSpPr>
          <p:spPr>
            <a:xfrm>
              <a:off x="2106785" y="5377803"/>
              <a:ext cx="1932716" cy="83099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Welcome </a:t>
              </a:r>
              <a:r>
                <a:rPr lang="fr-FR" sz="2400" spc="-50" dirty="0" err="1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days</a:t>
              </a:r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 &amp;</a:t>
              </a:r>
            </a:p>
            <a:p>
              <a:r>
                <a:rPr lang="fr-FR" sz="2400" spc="-5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  <a:endParaRPr lang="fr-FR"/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B69C72E6-55D1-2742-BD28-610EFE1E177B}"/>
                </a:ext>
              </a:extLst>
            </p:cNvPr>
            <p:cNvSpPr txBox="1">
              <a:spLocks/>
            </p:cNvSpPr>
            <p:nvPr/>
          </p:nvSpPr>
          <p:spPr>
            <a:xfrm>
              <a:off x="2105609" y="5012561"/>
              <a:ext cx="138741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16 SEP. 2026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FD1CA573-6DA6-22BE-ACFA-A315456EA87C}"/>
              </a:ext>
            </a:extLst>
          </p:cNvPr>
          <p:cNvGrpSpPr/>
          <p:nvPr/>
        </p:nvGrpSpPr>
        <p:grpSpPr>
          <a:xfrm>
            <a:off x="1200915" y="1371884"/>
            <a:ext cx="2064710" cy="1997117"/>
            <a:chOff x="1652633" y="1507499"/>
            <a:chExt cx="2064710" cy="1997117"/>
          </a:xfrm>
        </p:grpSpPr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29BBE4EB-166B-8960-14BD-CD2B80BF6B3F}"/>
                </a:ext>
              </a:extLst>
            </p:cNvPr>
            <p:cNvCxnSpPr/>
            <p:nvPr/>
          </p:nvCxnSpPr>
          <p:spPr>
            <a:xfrm flipH="1" flipV="1">
              <a:off x="1710257" y="2000573"/>
              <a:ext cx="0" cy="1504043"/>
            </a:xfrm>
            <a:prstGeom prst="line">
              <a:avLst/>
            </a:prstGeom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F49554E4-75A5-5730-81CE-43F171B6871E}"/>
                </a:ext>
              </a:extLst>
            </p:cNvPr>
            <p:cNvGrpSpPr/>
            <p:nvPr/>
          </p:nvGrpSpPr>
          <p:grpSpPr>
            <a:xfrm>
              <a:off x="1652633" y="1507499"/>
              <a:ext cx="2064710" cy="881305"/>
              <a:chOff x="1652633" y="1507499"/>
              <a:chExt cx="2064710" cy="881305"/>
            </a:xfrm>
          </p:grpSpPr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F681A222-CC23-D92D-93D8-17F92103C011}"/>
                  </a:ext>
                </a:extLst>
              </p:cNvPr>
              <p:cNvSpPr txBox="1"/>
              <p:nvPr/>
            </p:nvSpPr>
            <p:spPr>
              <a:xfrm>
                <a:off x="1784627" y="1927139"/>
                <a:ext cx="1932716" cy="46166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Kick-off </a:t>
                </a:r>
                <a:r>
                  <a:rPr lang="fr-FR" sz="2400" spc="-50" dirty="0" err="1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day</a:t>
                </a:r>
              </a:p>
            </p:txBody>
          </p:sp>
          <p:grpSp>
            <p:nvGrpSpPr>
              <p:cNvPr id="29" name="Groupe 28">
                <a:extLst>
                  <a:ext uri="{FF2B5EF4-FFF2-40B4-BE49-F238E27FC236}">
                    <a16:creationId xmlns:a16="http://schemas.microsoft.com/office/drawing/2014/main" id="{476A6305-6F3D-624C-2B80-DD091A620516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1753427" cy="345422"/>
                <a:chOff x="1227231" y="1957066"/>
                <a:chExt cx="1753427" cy="1034228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0C12F025-174E-6F60-98FD-37CC7E5505E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34484" y="1977629"/>
                  <a:ext cx="1543050" cy="1013665"/>
                </a:xfrm>
                <a:prstGeom prst="rect">
                  <a:avLst/>
                </a:prstGeom>
                <a:solidFill>
                  <a:srgbClr val="213A7C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1" name="ZoneTexte 30">
                  <a:extLst>
                    <a:ext uri="{FF2B5EF4-FFF2-40B4-BE49-F238E27FC236}">
                      <a16:creationId xmlns:a16="http://schemas.microsoft.com/office/drawing/2014/main" id="{87F6E7BE-3663-0834-37B7-BD7D3FFAF63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27231" y="1957066"/>
                  <a:ext cx="1753427" cy="101366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rtlCol="0" anchor="t">
                  <a:spAutoFit/>
                </a:bodyPr>
                <a:lstStyle/>
                <a:p>
                  <a:r>
                    <a:rPr lang="fr-FR" sz="1600" spc="-50">
                      <a:solidFill>
                        <a:schemeClr val="bg1"/>
                      </a:solidFill>
                      <a:latin typeface="Interstate Light"/>
                      <a:ea typeface="筑紫A丸ゴシック レギュラー"/>
                      <a:cs typeface="Roboto Black"/>
                    </a:rPr>
                    <a:t>15 SEP. 2026</a:t>
                  </a:r>
                </a:p>
              </p:txBody>
            </p:sp>
          </p:grpSp>
        </p:grpSp>
      </p:grpSp>
      <p:sp>
        <p:nvSpPr>
          <p:cNvPr id="117" name="Ellipse 116">
            <a:extLst>
              <a:ext uri="{FF2B5EF4-FFF2-40B4-BE49-F238E27FC236}">
                <a16:creationId xmlns:a16="http://schemas.microsoft.com/office/drawing/2014/main" id="{8E2A0191-F7C7-68CC-8C3A-18133FA86CBD}"/>
              </a:ext>
            </a:extLst>
          </p:cNvPr>
          <p:cNvSpPr/>
          <p:nvPr/>
        </p:nvSpPr>
        <p:spPr>
          <a:xfrm rot="10800000">
            <a:off x="1147293" y="3390788"/>
            <a:ext cx="222492" cy="22249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CA4E4CEB-0317-4B19-CACE-0DCEDAEFDA73}"/>
              </a:ext>
            </a:extLst>
          </p:cNvPr>
          <p:cNvGrpSpPr/>
          <p:nvPr/>
        </p:nvGrpSpPr>
        <p:grpSpPr>
          <a:xfrm>
            <a:off x="5556201" y="1305503"/>
            <a:ext cx="2183380" cy="2241396"/>
            <a:chOff x="954812" y="1371884"/>
            <a:chExt cx="2183380" cy="2241396"/>
          </a:xfrm>
        </p:grpSpPr>
        <p:grpSp>
          <p:nvGrpSpPr>
            <p:cNvPr id="151" name="Groupe 150">
              <a:extLst>
                <a:ext uri="{FF2B5EF4-FFF2-40B4-BE49-F238E27FC236}">
                  <a16:creationId xmlns:a16="http://schemas.microsoft.com/office/drawing/2014/main" id="{1F702D0B-3143-67D8-D013-415AA5338053}"/>
                </a:ext>
              </a:extLst>
            </p:cNvPr>
            <p:cNvGrpSpPr/>
            <p:nvPr/>
          </p:nvGrpSpPr>
          <p:grpSpPr>
            <a:xfrm>
              <a:off x="1008433" y="1371884"/>
              <a:ext cx="2129759" cy="1997117"/>
              <a:chOff x="1652632" y="1507499"/>
              <a:chExt cx="2129759" cy="1997117"/>
            </a:xfrm>
          </p:grpSpPr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998D77DB-ACFD-21D6-E396-4C8B2F603B95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e 154">
                <a:extLst>
                  <a:ext uri="{FF2B5EF4-FFF2-40B4-BE49-F238E27FC236}">
                    <a16:creationId xmlns:a16="http://schemas.microsoft.com/office/drawing/2014/main" id="{D31C77D1-2041-6215-2C37-AD401D0E7AF7}"/>
                  </a:ext>
                </a:extLst>
              </p:cNvPr>
              <p:cNvGrpSpPr/>
              <p:nvPr/>
            </p:nvGrpSpPr>
            <p:grpSpPr>
              <a:xfrm>
                <a:off x="1652632" y="1507499"/>
                <a:ext cx="2129759" cy="1527636"/>
                <a:chOff x="1652632" y="1507499"/>
                <a:chExt cx="2129759" cy="1527636"/>
              </a:xfrm>
            </p:grpSpPr>
            <p:sp>
              <p:nvSpPr>
                <p:cNvPr id="156" name="ZoneTexte 155">
                  <a:extLst>
                    <a:ext uri="{FF2B5EF4-FFF2-40B4-BE49-F238E27FC236}">
                      <a16:creationId xmlns:a16="http://schemas.microsoft.com/office/drawing/2014/main" id="{BA54D6CA-40C7-6E38-C09A-A6C2A55CBA56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97764" cy="1107996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November 30 to </a:t>
                  </a:r>
                  <a:r>
                    <a:rPr lang="fr-FR" sz="1400" spc="-50">
                      <a:latin typeface="Interstate Light"/>
                      <a:ea typeface="筑紫A丸ゴシック レギュラー"/>
                      <a:cs typeface="Roboto Black"/>
                    </a:rPr>
                    <a:t>December 11</a:t>
                  </a:r>
                </a:p>
              </p:txBody>
            </p:sp>
            <p:grpSp>
              <p:nvGrpSpPr>
                <p:cNvPr id="158" name="Groupe 157">
                  <a:extLst>
                    <a:ext uri="{FF2B5EF4-FFF2-40B4-BE49-F238E27FC236}">
                      <a16:creationId xmlns:a16="http://schemas.microsoft.com/office/drawing/2014/main" id="{854C2118-B92D-FA3E-87B4-1CB11663CD67}"/>
                    </a:ext>
                  </a:extLst>
                </p:cNvPr>
                <p:cNvGrpSpPr/>
                <p:nvPr/>
              </p:nvGrpSpPr>
              <p:grpSpPr>
                <a:xfrm>
                  <a:off x="1652632" y="1507499"/>
                  <a:ext cx="1885910" cy="345422"/>
                  <a:chOff x="1227230" y="1957066"/>
                  <a:chExt cx="1885910" cy="1034228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D23495B2-5419-E8C9-FF96-FA744DC7FDF2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878656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60" name="ZoneTexte 159">
                    <a:extLst>
                      <a:ext uri="{FF2B5EF4-FFF2-40B4-BE49-F238E27FC236}">
                        <a16:creationId xmlns:a16="http://schemas.microsoft.com/office/drawing/2014/main" id="{C4D515DF-28DD-2377-2927-24A2C39B6788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0" y="1957066"/>
                    <a:ext cx="1753419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DECEMBER 2026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1D30B519-9F06-AF61-E577-D72B9C75868F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id="{B708CE26-1B83-3B01-095F-FD94D6C5BE8C}"/>
              </a:ext>
            </a:extLst>
          </p:cNvPr>
          <p:cNvGrpSpPr/>
          <p:nvPr/>
        </p:nvGrpSpPr>
        <p:grpSpPr>
          <a:xfrm>
            <a:off x="7807992" y="1378751"/>
            <a:ext cx="1851218" cy="2195128"/>
            <a:chOff x="8325325" y="1396187"/>
            <a:chExt cx="1851218" cy="2195128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AB175B13-CFD4-2B35-C1B6-6B8B7AEE911B}"/>
                </a:ext>
              </a:extLst>
            </p:cNvPr>
            <p:cNvGrpSpPr/>
            <p:nvPr/>
          </p:nvGrpSpPr>
          <p:grpSpPr>
            <a:xfrm>
              <a:off x="8325325" y="1751444"/>
              <a:ext cx="1851218" cy="1839871"/>
              <a:chOff x="2806988" y="5094314"/>
              <a:chExt cx="1851218" cy="1839871"/>
            </a:xfrm>
          </p:grpSpPr>
          <p:cxnSp>
            <p:nvCxnSpPr>
              <p:cNvPr id="4" name="Connecteur droit 3">
                <a:extLst>
                  <a:ext uri="{FF2B5EF4-FFF2-40B4-BE49-F238E27FC236}">
                    <a16:creationId xmlns:a16="http://schemas.microsoft.com/office/drawing/2014/main" id="{A1DA3F42-CB83-1F02-FFB4-22B0F6DF14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40A3EB58-D524-442A-C0EE-1E53C777200A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0317A82D-5A92-5D1F-A5F4-3C52AE75BA58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89255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19087B6-129C-9AB1-F1F4-2BBD0A8E6E65}"/>
                </a:ext>
              </a:extLst>
            </p:cNvPr>
            <p:cNvSpPr>
              <a:spLocks/>
            </p:cNvSpPr>
            <p:nvPr/>
          </p:nvSpPr>
          <p:spPr>
            <a:xfrm>
              <a:off x="8366320" y="1396187"/>
              <a:ext cx="1623219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296FA0A7-91E3-BD61-D4B3-918EE797C4CB}"/>
                </a:ext>
              </a:extLst>
            </p:cNvPr>
            <p:cNvSpPr txBox="1">
              <a:spLocks/>
            </p:cNvSpPr>
            <p:nvPr/>
          </p:nvSpPr>
          <p:spPr>
            <a:xfrm>
              <a:off x="8344393" y="1396806"/>
              <a:ext cx="1645146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FEBRUARY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pic>
        <p:nvPicPr>
          <p:cNvPr id="73" name="Image 72">
            <a:extLst>
              <a:ext uri="{FF2B5EF4-FFF2-40B4-BE49-F238E27FC236}">
                <a16:creationId xmlns:a16="http://schemas.microsoft.com/office/drawing/2014/main" id="{0D9F2044-7B77-ED78-E1A3-8661367F13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2814" y="3497920"/>
            <a:ext cx="2899728" cy="332995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50DB6439-C778-CB90-9512-2BE9B75F8264}"/>
              </a:ext>
            </a:extLst>
          </p:cNvPr>
          <p:cNvGrpSpPr/>
          <p:nvPr/>
        </p:nvGrpSpPr>
        <p:grpSpPr>
          <a:xfrm>
            <a:off x="9177661" y="3702467"/>
            <a:ext cx="1997764" cy="2472114"/>
            <a:chOff x="861934" y="544677"/>
            <a:chExt cx="1997764" cy="2472114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ED2028BC-7C64-549B-BC97-FCA13662274B}"/>
                </a:ext>
              </a:extLst>
            </p:cNvPr>
            <p:cNvGrpSpPr/>
            <p:nvPr/>
          </p:nvGrpSpPr>
          <p:grpSpPr>
            <a:xfrm>
              <a:off x="861934" y="670252"/>
              <a:ext cx="1997764" cy="2346539"/>
              <a:chOff x="1506133" y="805867"/>
              <a:chExt cx="1997764" cy="2346539"/>
            </a:xfrm>
          </p:grpSpPr>
          <p:cxnSp>
            <p:nvCxnSpPr>
              <p:cNvPr id="46" name="Connecteur droit 45">
                <a:extLst>
                  <a:ext uri="{FF2B5EF4-FFF2-40B4-BE49-F238E27FC236}">
                    <a16:creationId xmlns:a16="http://schemas.microsoft.com/office/drawing/2014/main" id="{B74D130D-D2D4-57D3-7BB7-FB9D051AF18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29411" y="805867"/>
                <a:ext cx="2377" cy="1010201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>
                <a:extLst>
                  <a:ext uri="{FF2B5EF4-FFF2-40B4-BE49-F238E27FC236}">
                    <a16:creationId xmlns:a16="http://schemas.microsoft.com/office/drawing/2014/main" id="{4E08B06A-48FF-403D-A4AE-1293A61408AF}"/>
                  </a:ext>
                </a:extLst>
              </p:cNvPr>
              <p:cNvGrpSpPr/>
              <p:nvPr/>
            </p:nvGrpSpPr>
            <p:grpSpPr>
              <a:xfrm>
                <a:off x="1506133" y="1904311"/>
                <a:ext cx="1997764" cy="1248095"/>
                <a:chOff x="1506133" y="1904311"/>
                <a:chExt cx="1997764" cy="1248095"/>
              </a:xfrm>
            </p:grpSpPr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71AD2CE7-D701-94ED-7EA3-435F84744586}"/>
                    </a:ext>
                  </a:extLst>
                </p:cNvPr>
                <p:cNvSpPr txBox="1"/>
                <p:nvPr/>
              </p:nvSpPr>
              <p:spPr>
                <a:xfrm>
                  <a:off x="1506133" y="2259854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RESIT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</a:t>
                  </a:r>
                  <a:r>
                    <a:rPr lang="fr-FR" sz="1400" spc="-50">
                      <a:latin typeface="Interstate Light"/>
                      <a:ea typeface="筑紫A丸ゴシック レギュラー"/>
                      <a:cs typeface="Roboto Black"/>
                    </a:rPr>
                    <a:t> April 5 to 9</a:t>
                  </a: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52465C56-DDD2-8D5A-705B-7F3E3AED5EC8}"/>
                    </a:ext>
                  </a:extLst>
                </p:cNvPr>
                <p:cNvGrpSpPr/>
                <p:nvPr/>
              </p:nvGrpSpPr>
              <p:grpSpPr>
                <a:xfrm>
                  <a:off x="1534245" y="1904311"/>
                  <a:ext cx="1592084" cy="342525"/>
                  <a:chOff x="1108843" y="3145161"/>
                  <a:chExt cx="1592084" cy="1025554"/>
                </a:xfrm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1596F400-8000-BD61-FF60-FE9149076153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157877" y="3145161"/>
                    <a:ext cx="1543050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63" name="ZoneTexte 62">
                    <a:extLst>
                      <a:ext uri="{FF2B5EF4-FFF2-40B4-BE49-F238E27FC236}">
                        <a16:creationId xmlns:a16="http://schemas.microsoft.com/office/drawing/2014/main" id="{905A4E42-F559-CF8B-38EE-7981492D14E0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108843" y="3157050"/>
                    <a:ext cx="1519689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APRIL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2C3619DD-F998-A177-68E8-0EBB3C618E98}"/>
                </a:ext>
              </a:extLst>
            </p:cNvPr>
            <p:cNvSpPr/>
            <p:nvPr/>
          </p:nvSpPr>
          <p:spPr>
            <a:xfrm rot="10800000">
              <a:off x="976343" y="54467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B40DF1C4-D91C-24F5-000F-C823FF4F9FA3}"/>
              </a:ext>
            </a:extLst>
          </p:cNvPr>
          <p:cNvGrpSpPr/>
          <p:nvPr/>
        </p:nvGrpSpPr>
        <p:grpSpPr>
          <a:xfrm>
            <a:off x="10298203" y="1378752"/>
            <a:ext cx="1851218" cy="2185179"/>
            <a:chOff x="10298203" y="1378752"/>
            <a:chExt cx="1851218" cy="2185179"/>
          </a:xfrm>
        </p:grpSpPr>
        <p:grpSp>
          <p:nvGrpSpPr>
            <p:cNvPr id="91" name="Groupe 90">
              <a:extLst>
                <a:ext uri="{FF2B5EF4-FFF2-40B4-BE49-F238E27FC236}">
                  <a16:creationId xmlns:a16="http://schemas.microsoft.com/office/drawing/2014/main" id="{52565966-207A-AD72-6C1F-19FC3628FE9F}"/>
                </a:ext>
              </a:extLst>
            </p:cNvPr>
            <p:cNvGrpSpPr/>
            <p:nvPr/>
          </p:nvGrpSpPr>
          <p:grpSpPr>
            <a:xfrm>
              <a:off x="10298203" y="1724060"/>
              <a:ext cx="1851218" cy="1839871"/>
              <a:chOff x="2806988" y="5094314"/>
              <a:chExt cx="1851218" cy="1839871"/>
            </a:xfrm>
          </p:grpSpPr>
          <p:cxnSp>
            <p:nvCxnSpPr>
              <p:cNvPr id="92" name="Connecteur droit 91">
                <a:extLst>
                  <a:ext uri="{FF2B5EF4-FFF2-40B4-BE49-F238E27FC236}">
                    <a16:creationId xmlns:a16="http://schemas.microsoft.com/office/drawing/2014/main" id="{B3E7F94D-16B7-76EF-7FEA-8ACECF27A4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Ellipse 92">
                <a:extLst>
                  <a:ext uri="{FF2B5EF4-FFF2-40B4-BE49-F238E27FC236}">
                    <a16:creationId xmlns:a16="http://schemas.microsoft.com/office/drawing/2014/main" id="{B16D1473-467D-AB50-EEA5-0F6D80D08EAF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94" name="ZoneTexte 93">
                <a:extLst>
                  <a:ext uri="{FF2B5EF4-FFF2-40B4-BE49-F238E27FC236}">
                    <a16:creationId xmlns:a16="http://schemas.microsoft.com/office/drawing/2014/main" id="{B6061DDF-F06D-50E6-4126-7FDA4F38B7DE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113877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Post resit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81D7C1F7-6F9F-EDDC-94CB-025EF1409BB7}"/>
                </a:ext>
              </a:extLst>
            </p:cNvPr>
            <p:cNvSpPr>
              <a:spLocks/>
            </p:cNvSpPr>
            <p:nvPr/>
          </p:nvSpPr>
          <p:spPr>
            <a:xfrm rot="10800000">
              <a:off x="10366070" y="1378752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B64DB54C-07DE-7E74-AF25-48482CDB7A85}"/>
                </a:ext>
              </a:extLst>
            </p:cNvPr>
            <p:cNvSpPr txBox="1">
              <a:spLocks/>
            </p:cNvSpPr>
            <p:nvPr/>
          </p:nvSpPr>
          <p:spPr>
            <a:xfrm>
              <a:off x="10339123" y="1383105"/>
              <a:ext cx="134755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JUNE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DE4FFBCC-8DAA-5F2A-825D-3D8366CCD74E}"/>
              </a:ext>
            </a:extLst>
          </p:cNvPr>
          <p:cNvGrpSpPr/>
          <p:nvPr/>
        </p:nvGrpSpPr>
        <p:grpSpPr>
          <a:xfrm>
            <a:off x="5809998" y="3762702"/>
            <a:ext cx="2120907" cy="2689658"/>
            <a:chOff x="1113761" y="121937"/>
            <a:chExt cx="2120907" cy="2689658"/>
          </a:xfrm>
        </p:grpSpPr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7185B620-75F9-6BA7-1B40-4B6F95AF7C9A}"/>
                </a:ext>
              </a:extLst>
            </p:cNvPr>
            <p:cNvGrpSpPr/>
            <p:nvPr/>
          </p:nvGrpSpPr>
          <p:grpSpPr>
            <a:xfrm>
              <a:off x="1113761" y="121937"/>
              <a:ext cx="2120907" cy="2689658"/>
              <a:chOff x="1757960" y="257552"/>
              <a:chExt cx="2120907" cy="2689658"/>
            </a:xfrm>
          </p:grpSpPr>
          <p:cxnSp>
            <p:nvCxnSpPr>
              <p:cNvPr id="19" name="Connecteur droit 18">
                <a:extLst>
                  <a:ext uri="{FF2B5EF4-FFF2-40B4-BE49-F238E27FC236}">
                    <a16:creationId xmlns:a16="http://schemas.microsoft.com/office/drawing/2014/main" id="{1D448ACF-54CA-2B03-8142-9673BC0B853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408091" y="257552"/>
                <a:ext cx="0" cy="1187904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Groupe 20">
                <a:extLst>
                  <a:ext uri="{FF2B5EF4-FFF2-40B4-BE49-F238E27FC236}">
                    <a16:creationId xmlns:a16="http://schemas.microsoft.com/office/drawing/2014/main" id="{3C238380-4C69-5C2E-B7E1-EEBE86D9F9B2}"/>
                  </a:ext>
                </a:extLst>
              </p:cNvPr>
              <p:cNvGrpSpPr/>
              <p:nvPr/>
            </p:nvGrpSpPr>
            <p:grpSpPr>
              <a:xfrm>
                <a:off x="1757960" y="1505339"/>
                <a:ext cx="2120907" cy="1441871"/>
                <a:chOff x="1757960" y="1505339"/>
                <a:chExt cx="2120907" cy="1441871"/>
              </a:xfrm>
            </p:grpSpPr>
            <p:sp>
              <p:nvSpPr>
                <p:cNvPr id="22" name="ZoneTexte 21">
                  <a:extLst>
                    <a:ext uri="{FF2B5EF4-FFF2-40B4-BE49-F238E27FC236}">
                      <a16:creationId xmlns:a16="http://schemas.microsoft.com/office/drawing/2014/main" id="{D42CB0DC-C908-4B54-0650-A53C5ABDEFC3}"/>
                    </a:ext>
                  </a:extLst>
                </p:cNvPr>
                <p:cNvSpPr txBox="1"/>
                <p:nvPr/>
              </p:nvSpPr>
              <p:spPr>
                <a:xfrm>
                  <a:off x="1881103" y="1900770"/>
                  <a:ext cx="1997764" cy="1046440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pPr algn="just"/>
                  <a:r>
                    <a:rPr lang="fr-FR" sz="2400" spc="-50" dirty="0" err="1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Submission</a:t>
                  </a:r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 </a:t>
                  </a:r>
                </a:p>
                <a:p>
                  <a:pPr algn="just"/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of reports</a:t>
                  </a:r>
                </a:p>
                <a:p>
                  <a:pPr algn="just"/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December</a:t>
                  </a:r>
                  <a:r>
                    <a:rPr lang="fr-FR" sz="1400" spc="-50">
                      <a:latin typeface="Interstate Light"/>
                      <a:ea typeface="筑紫A丸ゴシック レギュラー"/>
                      <a:cs typeface="Roboto Black"/>
                    </a:rPr>
                    <a:t> 14 to 18</a:t>
                  </a:r>
                </a:p>
              </p:txBody>
            </p:sp>
            <p:grpSp>
              <p:nvGrpSpPr>
                <p:cNvPr id="23" name="Groupe 22">
                  <a:extLst>
                    <a:ext uri="{FF2B5EF4-FFF2-40B4-BE49-F238E27FC236}">
                      <a16:creationId xmlns:a16="http://schemas.microsoft.com/office/drawing/2014/main" id="{08E0C8B6-AAA6-8164-CFDA-4ECCAE400AEF}"/>
                    </a:ext>
                  </a:extLst>
                </p:cNvPr>
                <p:cNvGrpSpPr/>
                <p:nvPr/>
              </p:nvGrpSpPr>
              <p:grpSpPr>
                <a:xfrm>
                  <a:off x="1757960" y="1505339"/>
                  <a:ext cx="1973438" cy="350621"/>
                  <a:chOff x="1332558" y="1950599"/>
                  <a:chExt cx="1973438" cy="1049794"/>
                </a:xfrm>
              </p:grpSpPr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E8C6B7FA-4565-082A-D39B-E3BABB36F59A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332558" y="1950599"/>
                    <a:ext cx="1702728" cy="1013664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32" name="ZoneTexte 31">
                    <a:extLst>
                      <a:ext uri="{FF2B5EF4-FFF2-40B4-BE49-F238E27FC236}">
                        <a16:creationId xmlns:a16="http://schemas.microsoft.com/office/drawing/2014/main" id="{C57ADF18-209D-7469-E20A-F5220DB84791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400617" y="1986729"/>
                    <a:ext cx="1905379" cy="1013664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DECEMBER 2026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59A5D9EF-9C8A-4356-2199-55C1686870A4}"/>
                </a:ext>
              </a:extLst>
            </p:cNvPr>
            <p:cNvSpPr/>
            <p:nvPr/>
          </p:nvSpPr>
          <p:spPr>
            <a:xfrm rot="10800000">
              <a:off x="2652647" y="12193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AF590A2D-CA53-28F1-9094-9F9D4618C5C4}"/>
              </a:ext>
            </a:extLst>
          </p:cNvPr>
          <p:cNvSpPr>
            <a:spLocks/>
          </p:cNvSpPr>
          <p:nvPr/>
        </p:nvSpPr>
        <p:spPr>
          <a:xfrm rot="10800000">
            <a:off x="2836713" y="2375816"/>
            <a:ext cx="1066800" cy="264471"/>
          </a:xfrm>
          <a:prstGeom prst="rect">
            <a:avLst/>
          </a:prstGeom>
          <a:solidFill>
            <a:srgbClr val="213A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8B97557-E4CC-0C5E-2E18-19EAC955F07C}"/>
              </a:ext>
            </a:extLst>
          </p:cNvPr>
          <p:cNvSpPr txBox="1"/>
          <p:nvPr/>
        </p:nvSpPr>
        <p:spPr>
          <a:xfrm>
            <a:off x="2836334" y="2370666"/>
            <a:ext cx="113241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interstate light"/>
              </a:rPr>
              <a:t>14 OCT. 2026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D395326-658F-BB1F-B574-A2BB3C2D7B62}"/>
              </a:ext>
            </a:extLst>
          </p:cNvPr>
          <p:cNvSpPr txBox="1"/>
          <p:nvPr/>
        </p:nvSpPr>
        <p:spPr>
          <a:xfrm>
            <a:off x="2762249" y="2741083"/>
            <a:ext cx="134408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>
                <a:solidFill>
                  <a:srgbClr val="00B8E8"/>
                </a:solidFill>
                <a:latin typeface="Bebas Neue"/>
              </a:rPr>
              <a:t>International Day</a:t>
            </a:r>
          </a:p>
        </p:txBody>
      </p:sp>
      <p:cxnSp>
        <p:nvCxnSpPr>
          <p:cNvPr id="54" name="Connecteur droit 61">
            <a:extLst>
              <a:ext uri="{FF2B5EF4-FFF2-40B4-BE49-F238E27FC236}">
                <a16:creationId xmlns:a16="http://schemas.microsoft.com/office/drawing/2014/main" id="{92AAF016-100C-F043-B6C7-38573A52F2EB}"/>
              </a:ext>
            </a:extLst>
          </p:cNvPr>
          <p:cNvCxnSpPr/>
          <p:nvPr/>
        </p:nvCxnSpPr>
        <p:spPr>
          <a:xfrm>
            <a:off x="2711013" y="2636838"/>
            <a:ext cx="0" cy="887720"/>
          </a:xfrm>
          <a:prstGeom prst="line">
            <a:avLst/>
          </a:prstGeom>
          <a:noFill/>
          <a:ln w="63500">
            <a:solidFill>
              <a:srgbClr val="00B8E8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Ellipse 60">
            <a:extLst>
              <a:ext uri="{FF2B5EF4-FFF2-40B4-BE49-F238E27FC236}">
                <a16:creationId xmlns:a16="http://schemas.microsoft.com/office/drawing/2014/main" id="{41E4D8A1-BF90-42D2-1971-7CC73275B5AD}"/>
              </a:ext>
            </a:extLst>
          </p:cNvPr>
          <p:cNvSpPr/>
          <p:nvPr/>
        </p:nvSpPr>
        <p:spPr>
          <a:xfrm>
            <a:off x="2595329" y="3486451"/>
            <a:ext cx="231367" cy="231367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2310113B-8F03-DCF1-28C9-35EEB15877FF}"/>
              </a:ext>
            </a:extLst>
          </p:cNvPr>
          <p:cNvGrpSpPr/>
          <p:nvPr/>
        </p:nvGrpSpPr>
        <p:grpSpPr>
          <a:xfrm>
            <a:off x="2125500" y="3679932"/>
            <a:ext cx="1991817" cy="1312948"/>
            <a:chOff x="2055626" y="4345080"/>
            <a:chExt cx="1991817" cy="1312948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061E14C-A585-DDAA-6F8D-3C112666DCDC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15531" y="4784653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A6E2519C-A7CE-9DFE-E876-94CBA2AB63F1}"/>
                </a:ext>
              </a:extLst>
            </p:cNvPr>
            <p:cNvSpPr/>
            <p:nvPr/>
          </p:nvSpPr>
          <p:spPr>
            <a:xfrm>
              <a:off x="2055626" y="4345080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9" name="Connecteur droit 58">
              <a:extLst>
                <a:ext uri="{FF2B5EF4-FFF2-40B4-BE49-F238E27FC236}">
                  <a16:creationId xmlns:a16="http://schemas.microsoft.com/office/drawing/2014/main" id="{DB8EAE1D-2086-EBA4-82BA-F91D11BB76F6}"/>
                </a:ext>
              </a:extLst>
            </p:cNvPr>
            <p:cNvCxnSpPr>
              <a:cxnSpLocks/>
              <a:stCxn id="55" idx="4"/>
            </p:cNvCxnSpPr>
            <p:nvPr/>
          </p:nvCxnSpPr>
          <p:spPr>
            <a:xfrm>
              <a:off x="2171310" y="4576447"/>
              <a:ext cx="3240" cy="133576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58845753-6CD3-F465-C94D-983C434BAF46}"/>
                </a:ext>
              </a:extLst>
            </p:cNvPr>
            <p:cNvSpPr txBox="1"/>
            <p:nvPr/>
          </p:nvSpPr>
          <p:spPr>
            <a:xfrm>
              <a:off x="2114727" y="519636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A6E1C854-EFF7-DF7B-07F0-BE0DB1F63CE6}"/>
                </a:ext>
              </a:extLst>
            </p:cNvPr>
            <p:cNvSpPr txBox="1">
              <a:spLocks/>
            </p:cNvSpPr>
            <p:nvPr/>
          </p:nvSpPr>
          <p:spPr>
            <a:xfrm>
              <a:off x="2114354" y="4785399"/>
              <a:ext cx="138741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17 SEP. 2026</a:t>
              </a:r>
            </a:p>
          </p:txBody>
        </p: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8B1E6B61-B93C-BFA1-0564-26D311C68F57}"/>
              </a:ext>
            </a:extLst>
          </p:cNvPr>
          <p:cNvGrpSpPr/>
          <p:nvPr/>
        </p:nvGrpSpPr>
        <p:grpSpPr>
          <a:xfrm>
            <a:off x="5100554" y="3697081"/>
            <a:ext cx="1955967" cy="1347560"/>
            <a:chOff x="2049492" y="4456105"/>
            <a:chExt cx="1955967" cy="1347560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0CE0F60-AEE5-627F-7054-3737F6DD1DAD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6" y="4911231"/>
              <a:ext cx="1247748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0" name="Ellipse 69">
              <a:extLst>
                <a:ext uri="{FF2B5EF4-FFF2-40B4-BE49-F238E27FC236}">
                  <a16:creationId xmlns:a16="http://schemas.microsoft.com/office/drawing/2014/main" id="{6DFD1AB6-1FF1-F69E-A61B-A4CAB65951D9}"/>
                </a:ext>
              </a:extLst>
            </p:cNvPr>
            <p:cNvSpPr/>
            <p:nvPr/>
          </p:nvSpPr>
          <p:spPr>
            <a:xfrm>
              <a:off x="2049492" y="4456105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6B08E"/>
                </a:solidFill>
              </a:endParaRPr>
            </a:p>
          </p:txBody>
        </p:sp>
        <p:cxnSp>
          <p:nvCxnSpPr>
            <p:cNvPr id="71" name="Connecteur droit 70">
              <a:extLst>
                <a:ext uri="{FF2B5EF4-FFF2-40B4-BE49-F238E27FC236}">
                  <a16:creationId xmlns:a16="http://schemas.microsoft.com/office/drawing/2014/main" id="{D4C161DE-9ABB-1A8C-352D-EDAA1384FA91}"/>
                </a:ext>
              </a:extLst>
            </p:cNvPr>
            <p:cNvCxnSpPr>
              <a:cxnSpLocks/>
              <a:stCxn id="70" idx="4"/>
            </p:cNvCxnSpPr>
            <p:nvPr/>
          </p:nvCxnSpPr>
          <p:spPr>
            <a:xfrm>
              <a:off x="2165176" y="4687472"/>
              <a:ext cx="6410" cy="160752"/>
            </a:xfrm>
            <a:prstGeom prst="line">
              <a:avLst/>
            </a:prstGeom>
            <a:noFill/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ZoneTexte 71">
              <a:extLst>
                <a:ext uri="{FF2B5EF4-FFF2-40B4-BE49-F238E27FC236}">
                  <a16:creationId xmlns:a16="http://schemas.microsoft.com/office/drawing/2014/main" id="{ECD6FA41-B773-1084-4EE8-63861498BF18}"/>
                </a:ext>
              </a:extLst>
            </p:cNvPr>
            <p:cNvSpPr txBox="1"/>
            <p:nvPr/>
          </p:nvSpPr>
          <p:spPr>
            <a:xfrm>
              <a:off x="2072743" y="5342000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 err="1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SEmESTER</a:t>
              </a:r>
              <a:r>
                <a:rPr lang="fr-FR" sz="24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 END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11A1EF99-35BA-B11F-4CC1-52E004AA9A31}"/>
                </a:ext>
              </a:extLst>
            </p:cNvPr>
            <p:cNvSpPr txBox="1">
              <a:spLocks/>
            </p:cNvSpPr>
            <p:nvPr/>
          </p:nvSpPr>
          <p:spPr>
            <a:xfrm>
              <a:off x="2072743" y="4911503"/>
              <a:ext cx="1432217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27 NOV. 2026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026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61524-58C4-642D-1227-97A5CBB0B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747A4711-C74D-71EA-6FCC-6E2F85EDF61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7350E39B-0CDE-B38E-72D0-F35BB05EAAD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74280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8C99B4B9-56D5-F75D-FBA2-FC4752719385}"/>
              </a:ext>
            </a:extLst>
          </p:cNvPr>
          <p:cNvSpPr>
            <a:spLocks/>
          </p:cNvSpPr>
          <p:nvPr/>
        </p:nvSpPr>
        <p:spPr>
          <a:xfrm>
            <a:off x="505326" y="-1"/>
            <a:ext cx="9680665" cy="6615897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2A0FD613-AB1C-E006-4128-8B2985791F5B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49145E9-06E9-4D36-03DB-B1B3C7A28659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CB32CC2D-51F3-3383-AF53-2D09B1B06C52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EXCHANGE LEVEL 4 – SPRING SEMESTER</a:t>
              </a:r>
            </a:p>
          </p:txBody>
        </p:sp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45D792C8-124E-7739-908E-1F8D08F85CC3}"/>
              </a:ext>
            </a:extLst>
          </p:cNvPr>
          <p:cNvGrpSpPr/>
          <p:nvPr/>
        </p:nvGrpSpPr>
        <p:grpSpPr>
          <a:xfrm>
            <a:off x="685803" y="3495912"/>
            <a:ext cx="8535058" cy="335003"/>
            <a:chOff x="757312" y="3495912"/>
            <a:chExt cx="8096171" cy="335003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AF0C1915-B608-4EA7-1E52-27B37EBA9028}"/>
                </a:ext>
              </a:extLst>
            </p:cNvPr>
            <p:cNvSpPr/>
            <p:nvPr/>
          </p:nvSpPr>
          <p:spPr>
            <a:xfrm>
              <a:off x="6826787" y="3495912"/>
              <a:ext cx="2026696" cy="329521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Flèche : chevron 10">
              <a:extLst>
                <a:ext uri="{FF2B5EF4-FFF2-40B4-BE49-F238E27FC236}">
                  <a16:creationId xmlns:a16="http://schemas.microsoft.com/office/drawing/2014/main" id="{F10B9ABC-81B0-35F2-D857-465BED176915}"/>
                </a:ext>
              </a:extLst>
            </p:cNvPr>
            <p:cNvSpPr/>
            <p:nvPr/>
          </p:nvSpPr>
          <p:spPr>
            <a:xfrm>
              <a:off x="5100038" y="3497776"/>
              <a:ext cx="1892821" cy="329521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2" name="Flèche : chevron 21">
              <a:extLst>
                <a:ext uri="{FF2B5EF4-FFF2-40B4-BE49-F238E27FC236}">
                  <a16:creationId xmlns:a16="http://schemas.microsoft.com/office/drawing/2014/main" id="{AF434F6B-825A-41F6-082C-693526C985A9}"/>
                </a:ext>
              </a:extLst>
            </p:cNvPr>
            <p:cNvSpPr/>
            <p:nvPr/>
          </p:nvSpPr>
          <p:spPr>
            <a:xfrm>
              <a:off x="2267922" y="3496951"/>
              <a:ext cx="1411751" cy="331091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DE90843C-D785-054B-7568-FEA61ABC203B}"/>
                </a:ext>
              </a:extLst>
            </p:cNvPr>
            <p:cNvSpPr/>
            <p:nvPr/>
          </p:nvSpPr>
          <p:spPr>
            <a:xfrm>
              <a:off x="757312" y="3496951"/>
              <a:ext cx="2256350" cy="333964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3" name="Flèche : chevron 22">
              <a:extLst>
                <a:ext uri="{FF2B5EF4-FFF2-40B4-BE49-F238E27FC236}">
                  <a16:creationId xmlns:a16="http://schemas.microsoft.com/office/drawing/2014/main" id="{28BC7BD0-1378-EEA6-1935-6A9160F826FB}"/>
                </a:ext>
              </a:extLst>
            </p:cNvPr>
            <p:cNvSpPr/>
            <p:nvPr/>
          </p:nvSpPr>
          <p:spPr>
            <a:xfrm>
              <a:off x="3440060" y="3498072"/>
              <a:ext cx="1869844" cy="329970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7B4DDD12-6D10-A48F-8667-1F8E51EA611C}"/>
              </a:ext>
            </a:extLst>
          </p:cNvPr>
          <p:cNvGrpSpPr/>
          <p:nvPr/>
        </p:nvGrpSpPr>
        <p:grpSpPr>
          <a:xfrm>
            <a:off x="753017" y="3712767"/>
            <a:ext cx="1983599" cy="2140601"/>
            <a:chOff x="2055902" y="3698867"/>
            <a:chExt cx="1983599" cy="214060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64C4C28-4AEE-3F92-60D8-CCB62220ECE7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6" y="5011815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EEC1F75A-E4BB-ABFD-1F01-9B5B2407C56D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9C7F6C04-72CD-1041-B795-1F9587E4F0CD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3E532CC5-A25E-6E95-7EA9-E635D561AB7B}"/>
                </a:ext>
              </a:extLst>
            </p:cNvPr>
            <p:cNvSpPr txBox="1"/>
            <p:nvPr/>
          </p:nvSpPr>
          <p:spPr>
            <a:xfrm>
              <a:off x="2106785" y="5377803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F99F14C8-0155-C008-73BD-989E4759BECC}"/>
                </a:ext>
              </a:extLst>
            </p:cNvPr>
            <p:cNvSpPr txBox="1">
              <a:spLocks/>
            </p:cNvSpPr>
            <p:nvPr/>
          </p:nvSpPr>
          <p:spPr>
            <a:xfrm>
              <a:off x="2105609" y="5012561"/>
              <a:ext cx="138741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4 JAN.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4806DE53-F44D-97FE-DC7C-53B721D4C370}"/>
              </a:ext>
            </a:extLst>
          </p:cNvPr>
          <p:cNvGrpSpPr/>
          <p:nvPr/>
        </p:nvGrpSpPr>
        <p:grpSpPr>
          <a:xfrm>
            <a:off x="3081096" y="3660672"/>
            <a:ext cx="1983599" cy="2140601"/>
            <a:chOff x="4574907" y="3689542"/>
            <a:chExt cx="1983599" cy="2140601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0A129374-5AF0-29C9-4FCE-ED234ED369AB}"/>
                </a:ext>
              </a:extLst>
            </p:cNvPr>
            <p:cNvSpPr>
              <a:spLocks/>
            </p:cNvSpPr>
            <p:nvPr/>
          </p:nvSpPr>
          <p:spPr>
            <a:xfrm rot="10800000">
              <a:off x="4625791" y="5002490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>
              <a:extLst>
                <a:ext uri="{FF2B5EF4-FFF2-40B4-BE49-F238E27FC236}">
                  <a16:creationId xmlns:a16="http://schemas.microsoft.com/office/drawing/2014/main" id="{3CFCB8A3-C9DF-D94C-ED22-4BCC82A48D62}"/>
                </a:ext>
              </a:extLst>
            </p:cNvPr>
            <p:cNvSpPr>
              <a:spLocks/>
            </p:cNvSpPr>
            <p:nvPr/>
          </p:nvSpPr>
          <p:spPr>
            <a:xfrm>
              <a:off x="4574907" y="3689542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E995CB41-EE6A-D301-A90B-597A01600FE7}"/>
                </a:ext>
              </a:extLst>
            </p:cNvPr>
            <p:cNvCxnSpPr>
              <a:cxnSpLocks/>
            </p:cNvCxnSpPr>
            <p:nvPr/>
          </p:nvCxnSpPr>
          <p:spPr>
            <a:xfrm>
              <a:off x="4690591" y="3951179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6F72B348-1B0E-AF27-81CD-BD9BBAA559CC}"/>
                </a:ext>
              </a:extLst>
            </p:cNvPr>
            <p:cNvSpPr txBox="1">
              <a:spLocks/>
            </p:cNvSpPr>
            <p:nvPr/>
          </p:nvSpPr>
          <p:spPr>
            <a:xfrm>
              <a:off x="4625790" y="5368478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93BD7C2A-FE0D-82CA-9EA6-49F7BA34B6E3}"/>
                </a:ext>
              </a:extLst>
            </p:cNvPr>
            <p:cNvSpPr txBox="1">
              <a:spLocks/>
            </p:cNvSpPr>
            <p:nvPr/>
          </p:nvSpPr>
          <p:spPr>
            <a:xfrm>
              <a:off x="4656219" y="5003213"/>
              <a:ext cx="1510260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1 MAR. 2027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D54361F2-8C9A-93A3-EE00-E9C725D91B2B}"/>
              </a:ext>
            </a:extLst>
          </p:cNvPr>
          <p:cNvGrpSpPr/>
          <p:nvPr/>
        </p:nvGrpSpPr>
        <p:grpSpPr>
          <a:xfrm>
            <a:off x="907390" y="1378751"/>
            <a:ext cx="2118332" cy="2241396"/>
            <a:chOff x="1147293" y="1371884"/>
            <a:chExt cx="2118332" cy="2241396"/>
          </a:xfrm>
        </p:grpSpPr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B621D6CB-09A1-525D-B8C0-B917CEC7CDD5}"/>
                </a:ext>
              </a:extLst>
            </p:cNvPr>
            <p:cNvGrpSpPr/>
            <p:nvPr/>
          </p:nvGrpSpPr>
          <p:grpSpPr>
            <a:xfrm>
              <a:off x="1200915" y="1371884"/>
              <a:ext cx="2064710" cy="1997117"/>
              <a:chOff x="1652633" y="1507499"/>
              <a:chExt cx="2064710" cy="1997117"/>
            </a:xfrm>
          </p:grpSpPr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D653E15C-E1C2-54CB-380F-8C267641E424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00B8E8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e 26">
                <a:extLst>
                  <a:ext uri="{FF2B5EF4-FFF2-40B4-BE49-F238E27FC236}">
                    <a16:creationId xmlns:a16="http://schemas.microsoft.com/office/drawing/2014/main" id="{9B3DFD86-5CAC-FD08-2696-0DE028D35147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064710" cy="881305"/>
                <a:chOff x="1652633" y="1507499"/>
                <a:chExt cx="2064710" cy="881305"/>
              </a:xfrm>
            </p:grpSpPr>
            <p:sp>
              <p:nvSpPr>
                <p:cNvPr id="28" name="ZoneTexte 27">
                  <a:extLst>
                    <a:ext uri="{FF2B5EF4-FFF2-40B4-BE49-F238E27FC236}">
                      <a16:creationId xmlns:a16="http://schemas.microsoft.com/office/drawing/2014/main" id="{8CC9B979-543E-AD2F-76D4-227C75E48449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32716" cy="46166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>
                      <a:solidFill>
                        <a:srgbClr val="00B8E8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WELCOME DAYS</a:t>
                  </a:r>
                </a:p>
              </p:txBody>
            </p:sp>
            <p:grpSp>
              <p:nvGrpSpPr>
                <p:cNvPr id="29" name="Groupe 28">
                  <a:extLst>
                    <a:ext uri="{FF2B5EF4-FFF2-40B4-BE49-F238E27FC236}">
                      <a16:creationId xmlns:a16="http://schemas.microsoft.com/office/drawing/2014/main" id="{15AE7BBB-14D6-C587-EB08-441DDE93DF6A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753427" cy="345422"/>
                  <a:chOff x="1227231" y="1957066"/>
                  <a:chExt cx="1753427" cy="1034228"/>
                </a:xfrm>
              </p:grpSpPr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C51BDF3D-FDB4-4421-A4FE-50BE0E778121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543050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31" name="ZoneTexte 30">
                    <a:extLst>
                      <a:ext uri="{FF2B5EF4-FFF2-40B4-BE49-F238E27FC236}">
                        <a16:creationId xmlns:a16="http://schemas.microsoft.com/office/drawing/2014/main" id="{F2F06C9B-B36F-1CA8-F9C8-479F8DD27B0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753427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5 &amp; 6 JAN.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17" name="Ellipse 116">
              <a:extLst>
                <a:ext uri="{FF2B5EF4-FFF2-40B4-BE49-F238E27FC236}">
                  <a16:creationId xmlns:a16="http://schemas.microsoft.com/office/drawing/2014/main" id="{7317CF12-C78B-54E7-FD4A-1025DB3DA95D}"/>
                </a:ext>
              </a:extLst>
            </p:cNvPr>
            <p:cNvSpPr/>
            <p:nvPr/>
          </p:nvSpPr>
          <p:spPr>
            <a:xfrm rot="10800000">
              <a:off x="1147293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917EE1DB-5A07-1F37-84BD-57DF1ADDF744}"/>
              </a:ext>
            </a:extLst>
          </p:cNvPr>
          <p:cNvGrpSpPr/>
          <p:nvPr/>
        </p:nvGrpSpPr>
        <p:grpSpPr>
          <a:xfrm>
            <a:off x="2872801" y="1366148"/>
            <a:ext cx="2118332" cy="2241396"/>
            <a:chOff x="954812" y="1371884"/>
            <a:chExt cx="2118332" cy="2241396"/>
          </a:xfrm>
        </p:grpSpPr>
        <p:grpSp>
          <p:nvGrpSpPr>
            <p:cNvPr id="123" name="Groupe 122">
              <a:extLst>
                <a:ext uri="{FF2B5EF4-FFF2-40B4-BE49-F238E27FC236}">
                  <a16:creationId xmlns:a16="http://schemas.microsoft.com/office/drawing/2014/main" id="{80E42B5C-FC26-6BBF-2733-9E5EA1F60B53}"/>
                </a:ext>
              </a:extLst>
            </p:cNvPr>
            <p:cNvGrpSpPr/>
            <p:nvPr/>
          </p:nvGrpSpPr>
          <p:grpSpPr>
            <a:xfrm>
              <a:off x="1008433" y="1371884"/>
              <a:ext cx="2064711" cy="1997117"/>
              <a:chOff x="1652632" y="1507499"/>
              <a:chExt cx="2064711" cy="1997117"/>
            </a:xfrm>
          </p:grpSpPr>
          <p:cxnSp>
            <p:nvCxnSpPr>
              <p:cNvPr id="125" name="Connecteur droit 124">
                <a:extLst>
                  <a:ext uri="{FF2B5EF4-FFF2-40B4-BE49-F238E27FC236}">
                    <a16:creationId xmlns:a16="http://schemas.microsoft.com/office/drawing/2014/main" id="{172326AE-848C-3323-CDF4-FC0E7E583059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26B08E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6" name="Groupe 125">
                <a:extLst>
                  <a:ext uri="{FF2B5EF4-FFF2-40B4-BE49-F238E27FC236}">
                    <a16:creationId xmlns:a16="http://schemas.microsoft.com/office/drawing/2014/main" id="{DEF3758A-58DB-FBBD-B911-13050BD33250}"/>
                  </a:ext>
                </a:extLst>
              </p:cNvPr>
              <p:cNvGrpSpPr/>
              <p:nvPr/>
            </p:nvGrpSpPr>
            <p:grpSpPr>
              <a:xfrm>
                <a:off x="1652632" y="1507499"/>
                <a:ext cx="2064711" cy="881305"/>
                <a:chOff x="1652632" y="1507499"/>
                <a:chExt cx="2064711" cy="881305"/>
              </a:xfrm>
            </p:grpSpPr>
            <p:sp>
              <p:nvSpPr>
                <p:cNvPr id="127" name="ZoneTexte 126">
                  <a:extLst>
                    <a:ext uri="{FF2B5EF4-FFF2-40B4-BE49-F238E27FC236}">
                      <a16:creationId xmlns:a16="http://schemas.microsoft.com/office/drawing/2014/main" id="{BD96013A-4812-9AFB-209F-61A26225F3C8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32716" cy="46166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26B08E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HOLIDAYS</a:t>
                  </a:r>
                </a:p>
              </p:txBody>
            </p:sp>
            <p:grpSp>
              <p:nvGrpSpPr>
                <p:cNvPr id="146" name="Groupe 145">
                  <a:extLst>
                    <a:ext uri="{FF2B5EF4-FFF2-40B4-BE49-F238E27FC236}">
                      <a16:creationId xmlns:a16="http://schemas.microsoft.com/office/drawing/2014/main" id="{673FBC0B-44E9-2C49-A860-313DCDF2A985}"/>
                    </a:ext>
                  </a:extLst>
                </p:cNvPr>
                <p:cNvGrpSpPr/>
                <p:nvPr/>
              </p:nvGrpSpPr>
              <p:grpSpPr>
                <a:xfrm>
                  <a:off x="1652632" y="1507499"/>
                  <a:ext cx="1464675" cy="345422"/>
                  <a:chOff x="1227230" y="1957066"/>
                  <a:chExt cx="1464675" cy="1034228"/>
                </a:xfrm>
              </p:grpSpPr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FB24BFAE-4F5E-69BA-389A-CDDDF2F53A2B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363385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49" name="ZoneTexte 148">
                    <a:extLst>
                      <a:ext uri="{FF2B5EF4-FFF2-40B4-BE49-F238E27FC236}">
                        <a16:creationId xmlns:a16="http://schemas.microsoft.com/office/drawing/2014/main" id="{B310A96D-DCCF-9EE0-297F-0D4B275ACB6F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0" y="1957066"/>
                    <a:ext cx="1464675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22 FEB. 2027</a:t>
                    </a:r>
                  </a:p>
                </p:txBody>
              </p:sp>
            </p:grpSp>
          </p:grpSp>
        </p:grpSp>
        <p:sp>
          <p:nvSpPr>
            <p:cNvPr id="124" name="Ellipse 123">
              <a:extLst>
                <a:ext uri="{FF2B5EF4-FFF2-40B4-BE49-F238E27FC236}">
                  <a16:creationId xmlns:a16="http://schemas.microsoft.com/office/drawing/2014/main" id="{341A70AF-3C8B-90C9-294E-974BF1285932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F5020643-17A6-2226-639F-D015E80A559D}"/>
              </a:ext>
            </a:extLst>
          </p:cNvPr>
          <p:cNvGrpSpPr/>
          <p:nvPr/>
        </p:nvGrpSpPr>
        <p:grpSpPr>
          <a:xfrm>
            <a:off x="5652903" y="1359280"/>
            <a:ext cx="2183380" cy="2241396"/>
            <a:chOff x="954812" y="1371884"/>
            <a:chExt cx="2183380" cy="2241396"/>
          </a:xfrm>
        </p:grpSpPr>
        <p:grpSp>
          <p:nvGrpSpPr>
            <p:cNvPr id="151" name="Groupe 150">
              <a:extLst>
                <a:ext uri="{FF2B5EF4-FFF2-40B4-BE49-F238E27FC236}">
                  <a16:creationId xmlns:a16="http://schemas.microsoft.com/office/drawing/2014/main" id="{2378922C-151C-A2B1-4677-C41D5FE43BF9}"/>
                </a:ext>
              </a:extLst>
            </p:cNvPr>
            <p:cNvGrpSpPr/>
            <p:nvPr/>
          </p:nvGrpSpPr>
          <p:grpSpPr>
            <a:xfrm>
              <a:off x="1008434" y="1371884"/>
              <a:ext cx="2129758" cy="1997117"/>
              <a:chOff x="1652633" y="1507499"/>
              <a:chExt cx="2129758" cy="1997117"/>
            </a:xfrm>
          </p:grpSpPr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A246B53D-CC2D-AF3B-177F-37D3728874FF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e 154">
                <a:extLst>
                  <a:ext uri="{FF2B5EF4-FFF2-40B4-BE49-F238E27FC236}">
                    <a16:creationId xmlns:a16="http://schemas.microsoft.com/office/drawing/2014/main" id="{0936E65A-0821-08EE-E6E5-5B59C24691C5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129758" cy="1250637"/>
                <a:chOff x="1652633" y="1507499"/>
                <a:chExt cx="2129758" cy="1250637"/>
              </a:xfrm>
            </p:grpSpPr>
            <p:sp>
              <p:nvSpPr>
                <p:cNvPr id="156" name="ZoneTexte 155">
                  <a:extLst>
                    <a:ext uri="{FF2B5EF4-FFF2-40B4-BE49-F238E27FC236}">
                      <a16:creationId xmlns:a16="http://schemas.microsoft.com/office/drawing/2014/main" id="{E5D7734D-7251-6DA2-8B04-11F1973AE202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97764" cy="830997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0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April 5 to 16</a:t>
                  </a:r>
                </a:p>
              </p:txBody>
            </p:sp>
            <p:grpSp>
              <p:nvGrpSpPr>
                <p:cNvPr id="158" name="Groupe 157">
                  <a:extLst>
                    <a:ext uri="{FF2B5EF4-FFF2-40B4-BE49-F238E27FC236}">
                      <a16:creationId xmlns:a16="http://schemas.microsoft.com/office/drawing/2014/main" id="{1B2FDE81-34F0-1D06-2277-9BC6CCCD2562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550303" cy="345422"/>
                  <a:chOff x="1227231" y="1957066"/>
                  <a:chExt cx="1550303" cy="1034228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05D7681C-199F-4F76-8496-F924E3B3A4DD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4" y="1977629"/>
                    <a:ext cx="1543050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60" name="ZoneTexte 159">
                    <a:extLst>
                      <a:ext uri="{FF2B5EF4-FFF2-40B4-BE49-F238E27FC236}">
                        <a16:creationId xmlns:a16="http://schemas.microsoft.com/office/drawing/2014/main" id="{4F13F754-D132-BA1E-BF0D-C27C662AD3E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519689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APRIL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F3AFB3F8-5D5B-F0D0-91AD-1207FEC4A04D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id="{119C99D0-1864-513D-9A14-FF9DABDDA703}"/>
              </a:ext>
            </a:extLst>
          </p:cNvPr>
          <p:cNvGrpSpPr/>
          <p:nvPr/>
        </p:nvGrpSpPr>
        <p:grpSpPr>
          <a:xfrm>
            <a:off x="8325325" y="1396187"/>
            <a:ext cx="1851218" cy="2195128"/>
            <a:chOff x="8325325" y="1396187"/>
            <a:chExt cx="1851218" cy="2195128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BF073FD7-789C-419A-47BD-D8BAF8E9D4A7}"/>
                </a:ext>
              </a:extLst>
            </p:cNvPr>
            <p:cNvGrpSpPr/>
            <p:nvPr/>
          </p:nvGrpSpPr>
          <p:grpSpPr>
            <a:xfrm>
              <a:off x="8325325" y="1751444"/>
              <a:ext cx="1851218" cy="1839871"/>
              <a:chOff x="2806988" y="5094314"/>
              <a:chExt cx="1851218" cy="1839871"/>
            </a:xfrm>
          </p:grpSpPr>
          <p:cxnSp>
            <p:nvCxnSpPr>
              <p:cNvPr id="4" name="Connecteur droit 3">
                <a:extLst>
                  <a:ext uri="{FF2B5EF4-FFF2-40B4-BE49-F238E27FC236}">
                    <a16:creationId xmlns:a16="http://schemas.microsoft.com/office/drawing/2014/main" id="{EB0171B9-E122-880F-7CBD-EACF84A6BB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2D9C24E1-C617-65F6-C2ED-0174DB48A493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6BB83374-56FF-41C8-BA7E-6844A6F407B0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89255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SPRING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1D1AF74-43CD-FE9B-4BAB-FC95E14A24A4}"/>
                </a:ext>
              </a:extLst>
            </p:cNvPr>
            <p:cNvSpPr>
              <a:spLocks/>
            </p:cNvSpPr>
            <p:nvPr/>
          </p:nvSpPr>
          <p:spPr>
            <a:xfrm>
              <a:off x="8366320" y="1396187"/>
              <a:ext cx="1623219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54E394B4-021E-634B-A073-22CED3426369}"/>
                </a:ext>
              </a:extLst>
            </p:cNvPr>
            <p:cNvSpPr txBox="1">
              <a:spLocks/>
            </p:cNvSpPr>
            <p:nvPr/>
          </p:nvSpPr>
          <p:spPr>
            <a:xfrm>
              <a:off x="8344393" y="1396806"/>
              <a:ext cx="1645146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JUNE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pic>
        <p:nvPicPr>
          <p:cNvPr id="73" name="Image 72">
            <a:extLst>
              <a:ext uri="{FF2B5EF4-FFF2-40B4-BE49-F238E27FC236}">
                <a16:creationId xmlns:a16="http://schemas.microsoft.com/office/drawing/2014/main" id="{F568AADE-1C12-4420-6ED6-3402D365F5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4079" y="3497920"/>
            <a:ext cx="2918463" cy="332995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2BC4EEF9-B9F3-0A95-9950-572C6CC1F17A}"/>
              </a:ext>
            </a:extLst>
          </p:cNvPr>
          <p:cNvGrpSpPr/>
          <p:nvPr/>
        </p:nvGrpSpPr>
        <p:grpSpPr>
          <a:xfrm>
            <a:off x="9407018" y="3681011"/>
            <a:ext cx="2611155" cy="2788115"/>
            <a:chOff x="862734" y="544677"/>
            <a:chExt cx="2611155" cy="2788115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95E9DACA-267F-A341-F21B-694CB340B9E8}"/>
                </a:ext>
              </a:extLst>
            </p:cNvPr>
            <p:cNvGrpSpPr/>
            <p:nvPr/>
          </p:nvGrpSpPr>
          <p:grpSpPr>
            <a:xfrm>
              <a:off x="862734" y="670252"/>
              <a:ext cx="2611155" cy="2662540"/>
              <a:chOff x="1506933" y="805867"/>
              <a:chExt cx="2611155" cy="2662540"/>
            </a:xfrm>
          </p:grpSpPr>
          <p:cxnSp>
            <p:nvCxnSpPr>
              <p:cNvPr id="46" name="Connecteur droit 45">
                <a:extLst>
                  <a:ext uri="{FF2B5EF4-FFF2-40B4-BE49-F238E27FC236}">
                    <a16:creationId xmlns:a16="http://schemas.microsoft.com/office/drawing/2014/main" id="{71E8C35A-D16F-BEBC-B0B3-1282EAB7DF1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29411" y="805867"/>
                <a:ext cx="2377" cy="1010201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>
                <a:extLst>
                  <a:ext uri="{FF2B5EF4-FFF2-40B4-BE49-F238E27FC236}">
                    <a16:creationId xmlns:a16="http://schemas.microsoft.com/office/drawing/2014/main" id="{42BE8BEE-31FE-4344-0B12-01579F0E0175}"/>
                  </a:ext>
                </a:extLst>
              </p:cNvPr>
              <p:cNvGrpSpPr/>
              <p:nvPr/>
            </p:nvGrpSpPr>
            <p:grpSpPr>
              <a:xfrm>
                <a:off x="1506933" y="1971005"/>
                <a:ext cx="2611155" cy="1497402"/>
                <a:chOff x="1506933" y="1971005"/>
                <a:chExt cx="2611155" cy="1497402"/>
              </a:xfrm>
            </p:grpSpPr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82BCA8F7-8D6B-8025-EA6D-3F9148773E06}"/>
                    </a:ext>
                  </a:extLst>
                </p:cNvPr>
                <p:cNvSpPr txBox="1"/>
                <p:nvPr/>
              </p:nvSpPr>
              <p:spPr>
                <a:xfrm>
                  <a:off x="1506933" y="2360411"/>
                  <a:ext cx="2611155" cy="1107996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RESIT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SPRING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June 28 to 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July 3</a:t>
                  </a: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CD00422D-4E45-2126-5AD3-2633E64A0A6F}"/>
                    </a:ext>
                  </a:extLst>
                </p:cNvPr>
                <p:cNvGrpSpPr/>
                <p:nvPr/>
              </p:nvGrpSpPr>
              <p:grpSpPr>
                <a:xfrm>
                  <a:off x="1526061" y="1971005"/>
                  <a:ext cx="1735564" cy="342525"/>
                  <a:chOff x="1100659" y="3344855"/>
                  <a:chExt cx="1735564" cy="1025555"/>
                </a:xfrm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5B763B29-0574-B017-9E9D-C9A4E4C09A59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149692" y="3344855"/>
                    <a:ext cx="1686531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63" name="ZoneTexte 62">
                    <a:extLst>
                      <a:ext uri="{FF2B5EF4-FFF2-40B4-BE49-F238E27FC236}">
                        <a16:creationId xmlns:a16="http://schemas.microsoft.com/office/drawing/2014/main" id="{3FEFFDF9-17FB-9CDC-471A-B2C1E100EB5D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100659" y="3356745"/>
                    <a:ext cx="1686531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JUNE/JULY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4255B734-ED73-0861-03CD-8F8493FB27AD}"/>
                </a:ext>
              </a:extLst>
            </p:cNvPr>
            <p:cNvSpPr/>
            <p:nvPr/>
          </p:nvSpPr>
          <p:spPr>
            <a:xfrm rot="10800000">
              <a:off x="976343" y="54467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D5C1BBE3-1779-33D0-3BC4-6C954FC6CA17}"/>
              </a:ext>
            </a:extLst>
          </p:cNvPr>
          <p:cNvGrpSpPr/>
          <p:nvPr/>
        </p:nvGrpSpPr>
        <p:grpSpPr>
          <a:xfrm>
            <a:off x="10298203" y="1378752"/>
            <a:ext cx="1851218" cy="2185179"/>
            <a:chOff x="10298203" y="1378752"/>
            <a:chExt cx="1851218" cy="2185179"/>
          </a:xfrm>
        </p:grpSpPr>
        <p:grpSp>
          <p:nvGrpSpPr>
            <p:cNvPr id="91" name="Groupe 90">
              <a:extLst>
                <a:ext uri="{FF2B5EF4-FFF2-40B4-BE49-F238E27FC236}">
                  <a16:creationId xmlns:a16="http://schemas.microsoft.com/office/drawing/2014/main" id="{3AA6BD4A-BFBD-B538-AC7D-EBF10ADAB9B8}"/>
                </a:ext>
              </a:extLst>
            </p:cNvPr>
            <p:cNvGrpSpPr/>
            <p:nvPr/>
          </p:nvGrpSpPr>
          <p:grpSpPr>
            <a:xfrm>
              <a:off x="10298203" y="1724060"/>
              <a:ext cx="1851218" cy="1839871"/>
              <a:chOff x="2806988" y="5094314"/>
              <a:chExt cx="1851218" cy="1839871"/>
            </a:xfrm>
          </p:grpSpPr>
          <p:cxnSp>
            <p:nvCxnSpPr>
              <p:cNvPr id="92" name="Connecteur droit 91">
                <a:extLst>
                  <a:ext uri="{FF2B5EF4-FFF2-40B4-BE49-F238E27FC236}">
                    <a16:creationId xmlns:a16="http://schemas.microsoft.com/office/drawing/2014/main" id="{1F5EC7F0-1053-A2AD-8CEF-C251435601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Ellipse 92">
                <a:extLst>
                  <a:ext uri="{FF2B5EF4-FFF2-40B4-BE49-F238E27FC236}">
                    <a16:creationId xmlns:a16="http://schemas.microsoft.com/office/drawing/2014/main" id="{5720B513-0143-8DD5-ABA0-5B5546E688F2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94" name="ZoneTexte 93">
                <a:extLst>
                  <a:ext uri="{FF2B5EF4-FFF2-40B4-BE49-F238E27FC236}">
                    <a16:creationId xmlns:a16="http://schemas.microsoft.com/office/drawing/2014/main" id="{7FC9015D-F79B-B0DC-C595-240D2E3CF58D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113877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Post resit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SPRING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B34F29D0-24A5-1728-48B8-82B2A2386F24}"/>
                </a:ext>
              </a:extLst>
            </p:cNvPr>
            <p:cNvSpPr>
              <a:spLocks/>
            </p:cNvSpPr>
            <p:nvPr/>
          </p:nvSpPr>
          <p:spPr>
            <a:xfrm rot="10800000">
              <a:off x="10366070" y="1378752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8131726F-8579-4B38-2286-4FF942D6CB72}"/>
                </a:ext>
              </a:extLst>
            </p:cNvPr>
            <p:cNvSpPr txBox="1">
              <a:spLocks/>
            </p:cNvSpPr>
            <p:nvPr/>
          </p:nvSpPr>
          <p:spPr>
            <a:xfrm>
              <a:off x="10339123" y="1383105"/>
              <a:ext cx="13475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 panose="02000506030000020004" pitchFamily="50" charset="0"/>
                  <a:ea typeface="筑紫A丸ゴシック レギュラー"/>
                  <a:cs typeface="Roboto Black"/>
                </a:rPr>
                <a:t>JULY 2027</a:t>
              </a:r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12E647A7-38FA-E890-9E97-2D826BE09BF2}"/>
              </a:ext>
            </a:extLst>
          </p:cNvPr>
          <p:cNvSpPr txBox="1"/>
          <p:nvPr/>
        </p:nvSpPr>
        <p:spPr>
          <a:xfrm>
            <a:off x="6766907" y="5297323"/>
            <a:ext cx="1997764" cy="104644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fr-FR" sz="2400" spc="-50" dirty="0" err="1">
                <a:solidFill>
                  <a:srgbClr val="FF3399"/>
                </a:solidFill>
                <a:latin typeface="Bebas Neue"/>
                <a:ea typeface="筑紫A丸ゴシック レギュラー"/>
                <a:cs typeface="Roboto Black"/>
              </a:rPr>
              <a:t>Submission</a:t>
            </a:r>
            <a:r>
              <a:rPr lang="fr-FR" sz="2400" spc="-50" dirty="0">
                <a:solidFill>
                  <a:srgbClr val="FF3399"/>
                </a:solidFill>
                <a:latin typeface="Bebas Neue"/>
                <a:ea typeface="筑紫A丸ゴシック レギュラー"/>
                <a:cs typeface="Roboto Black"/>
              </a:rPr>
              <a:t> </a:t>
            </a:r>
          </a:p>
          <a:p>
            <a:pPr algn="just"/>
            <a:r>
              <a:rPr lang="fr-FR" sz="2400" spc="-50" dirty="0">
                <a:solidFill>
                  <a:srgbClr val="FF3399"/>
                </a:solidFill>
                <a:latin typeface="Bebas Neue"/>
                <a:ea typeface="筑紫A丸ゴシック レギュラー"/>
                <a:cs typeface="Roboto Black"/>
              </a:rPr>
              <a:t>of reports</a:t>
            </a:r>
          </a:p>
          <a:p>
            <a:pPr algn="just"/>
            <a:r>
              <a:rPr lang="fr-FR" sz="1400" spc="-50" dirty="0">
                <a:latin typeface="Interstate Light"/>
                <a:ea typeface="筑紫A丸ゴシック レギュラー"/>
                <a:cs typeface="Roboto Black"/>
              </a:rPr>
              <a:t>From April 19 to 23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5B00D8-1B8B-8351-F843-B1C790EB7BF1}"/>
              </a:ext>
            </a:extLst>
          </p:cNvPr>
          <p:cNvSpPr>
            <a:spLocks/>
          </p:cNvSpPr>
          <p:nvPr/>
        </p:nvSpPr>
        <p:spPr>
          <a:xfrm>
            <a:off x="6672606" y="4956905"/>
            <a:ext cx="1543050" cy="338554"/>
          </a:xfrm>
          <a:prstGeom prst="rect">
            <a:avLst/>
          </a:prstGeom>
          <a:solidFill>
            <a:srgbClr val="213A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DAD581D-EDE1-7EEA-7EBC-FEBDFE973113}"/>
              </a:ext>
            </a:extLst>
          </p:cNvPr>
          <p:cNvSpPr txBox="1">
            <a:spLocks/>
          </p:cNvSpPr>
          <p:nvPr/>
        </p:nvSpPr>
        <p:spPr>
          <a:xfrm>
            <a:off x="6784818" y="4958769"/>
            <a:ext cx="1519689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spc="-50" dirty="0">
                <a:solidFill>
                  <a:schemeClr val="bg1"/>
                </a:solidFill>
                <a:latin typeface="Interstate Light"/>
                <a:ea typeface="筑紫A丸ゴシック レギュラー"/>
                <a:cs typeface="Roboto Black"/>
              </a:rPr>
              <a:t>APRIL 2027</a:t>
            </a:r>
            <a:endParaRPr lang="fr-FR" sz="1600" spc="-50" dirty="0">
              <a:solidFill>
                <a:schemeClr val="bg1"/>
              </a:solidFill>
              <a:latin typeface="Interstate Light" panose="02000506030000020004" pitchFamily="50" charset="0"/>
              <a:ea typeface="筑紫A丸ゴシック レギュラー"/>
              <a:cs typeface="Roboto Black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0B5E3D7B-8793-AC83-8ABD-A51323821B62}"/>
              </a:ext>
            </a:extLst>
          </p:cNvPr>
          <p:cNvCxnSpPr>
            <a:cxnSpLocks/>
          </p:cNvCxnSpPr>
          <p:nvPr/>
        </p:nvCxnSpPr>
        <p:spPr>
          <a:xfrm flipH="1" flipV="1">
            <a:off x="6811354" y="3828489"/>
            <a:ext cx="2377" cy="1010201"/>
          </a:xfrm>
          <a:prstGeom prst="line">
            <a:avLst/>
          </a:prstGeom>
          <a:ln w="63500">
            <a:solidFill>
              <a:srgbClr val="FF3399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C1F36F41-B044-3C52-20AD-D1D3FEA50750}"/>
              </a:ext>
            </a:extLst>
          </p:cNvPr>
          <p:cNvSpPr/>
          <p:nvPr/>
        </p:nvSpPr>
        <p:spPr>
          <a:xfrm rot="10800000">
            <a:off x="6708469" y="3681010"/>
            <a:ext cx="222492" cy="222492"/>
          </a:xfrm>
          <a:prstGeom prst="ellipse">
            <a:avLst/>
          </a:prstGeom>
          <a:solidFill>
            <a:schemeClr val="bg1"/>
          </a:solidFill>
          <a:ln w="63500">
            <a:solidFill>
              <a:srgbClr val="FF33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3399"/>
              </a:solidFill>
            </a:endParaRP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CF9487DA-3E59-3152-A071-A86B6FE57729}"/>
              </a:ext>
            </a:extLst>
          </p:cNvPr>
          <p:cNvGrpSpPr/>
          <p:nvPr/>
        </p:nvGrpSpPr>
        <p:grpSpPr>
          <a:xfrm>
            <a:off x="4933517" y="3714889"/>
            <a:ext cx="2056498" cy="1423667"/>
            <a:chOff x="1923355" y="3698867"/>
            <a:chExt cx="2056498" cy="142366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1034709-E030-7CA4-3C21-41651C19DD84}"/>
                </a:ext>
              </a:extLst>
            </p:cNvPr>
            <p:cNvSpPr>
              <a:spLocks/>
            </p:cNvSpPr>
            <p:nvPr/>
          </p:nvSpPr>
          <p:spPr>
            <a:xfrm rot="10800000">
              <a:off x="1923355" y="4305990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>
              <a:extLst>
                <a:ext uri="{FF2B5EF4-FFF2-40B4-BE49-F238E27FC236}">
                  <a16:creationId xmlns:a16="http://schemas.microsoft.com/office/drawing/2014/main" id="{240FA963-7CD2-B2C0-35BF-751FFA32CD98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6B08E"/>
                </a:solidFill>
              </a:endParaRPr>
            </a:p>
          </p:txBody>
        </p: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ECA5B3A5-D2C3-028A-E3ED-54420560D935}"/>
                </a:ext>
              </a:extLst>
            </p:cNvPr>
            <p:cNvCxnSpPr>
              <a:cxnSpLocks/>
            </p:cNvCxnSpPr>
            <p:nvPr/>
          </p:nvCxnSpPr>
          <p:spPr>
            <a:xfrm>
              <a:off x="2171586" y="3960504"/>
              <a:ext cx="0" cy="254526"/>
            </a:xfrm>
            <a:prstGeom prst="line">
              <a:avLst/>
            </a:prstGeom>
            <a:noFill/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879D6634-B3DF-B154-4BB5-FBF385E3CF1B}"/>
                </a:ext>
              </a:extLst>
            </p:cNvPr>
            <p:cNvSpPr txBox="1"/>
            <p:nvPr/>
          </p:nvSpPr>
          <p:spPr>
            <a:xfrm>
              <a:off x="2047137" y="4660869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 err="1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SEmESTER</a:t>
              </a:r>
              <a:r>
                <a:rPr lang="fr-FR" sz="24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 END</a:t>
              </a: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1A0A4FDC-7BBC-62FE-074C-38D880177726}"/>
                </a:ext>
              </a:extLst>
            </p:cNvPr>
            <p:cNvSpPr txBox="1">
              <a:spLocks/>
            </p:cNvSpPr>
            <p:nvPr/>
          </p:nvSpPr>
          <p:spPr>
            <a:xfrm>
              <a:off x="2055902" y="4289409"/>
              <a:ext cx="1432217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2 APR.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373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58497-EC5D-417D-F0D9-D29E2F268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lanc, flou, conception&#10;&#10;Description générée automatiquement">
            <a:extLst>
              <a:ext uri="{FF2B5EF4-FFF2-40B4-BE49-F238E27FC236}">
                <a16:creationId xmlns:a16="http://schemas.microsoft.com/office/drawing/2014/main" id="{7B2318B2-008E-26DC-357C-605E83902D8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26B08E"/>
          </a:solidFill>
        </p:spPr>
      </p:pic>
      <p:pic>
        <p:nvPicPr>
          <p:cNvPr id="6" name="Image 5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D45ADF60-E843-F7C0-A9E0-CE549A84258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4" t="74301"/>
          <a:stretch/>
        </p:blipFill>
        <p:spPr>
          <a:xfrm>
            <a:off x="10555193" y="5747135"/>
            <a:ext cx="1568757" cy="1076478"/>
          </a:xfrm>
          <a:prstGeom prst="rect">
            <a:avLst/>
          </a:prstGeom>
        </p:spPr>
      </p:pic>
      <p:sp>
        <p:nvSpPr>
          <p:cNvPr id="10" name="Forme en L 9">
            <a:extLst>
              <a:ext uri="{FF2B5EF4-FFF2-40B4-BE49-F238E27FC236}">
                <a16:creationId xmlns:a16="http://schemas.microsoft.com/office/drawing/2014/main" id="{90890BAA-D2FD-5FC8-DF09-EEE7697C37A3}"/>
              </a:ext>
            </a:extLst>
          </p:cNvPr>
          <p:cNvSpPr>
            <a:spLocks/>
          </p:cNvSpPr>
          <p:nvPr/>
        </p:nvSpPr>
        <p:spPr>
          <a:xfrm>
            <a:off x="505326" y="95250"/>
            <a:ext cx="9680665" cy="6534150"/>
          </a:xfrm>
          <a:prstGeom prst="corner">
            <a:avLst>
              <a:gd name="adj1" fmla="val 1572"/>
              <a:gd name="adj2" fmla="val 1572"/>
            </a:avLst>
          </a:prstGeom>
          <a:solidFill>
            <a:srgbClr val="00B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E2B7C23-1292-528E-09CC-C5DB25566323}"/>
              </a:ext>
            </a:extLst>
          </p:cNvPr>
          <p:cNvGrpSpPr>
            <a:grpSpLocks/>
          </p:cNvGrpSpPr>
          <p:nvPr/>
        </p:nvGrpSpPr>
        <p:grpSpPr>
          <a:xfrm>
            <a:off x="905980" y="242103"/>
            <a:ext cx="10398368" cy="830997"/>
            <a:chOff x="906002" y="242103"/>
            <a:chExt cx="10454977" cy="83099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395FEDF-8F82-D551-4887-02321312E3F6}"/>
                </a:ext>
              </a:extLst>
            </p:cNvPr>
            <p:cNvSpPr>
              <a:spLocks/>
            </p:cNvSpPr>
            <p:nvPr/>
          </p:nvSpPr>
          <p:spPr>
            <a:xfrm>
              <a:off x="906002" y="634244"/>
              <a:ext cx="6661859" cy="307520"/>
            </a:xfrm>
            <a:prstGeom prst="rect">
              <a:avLst/>
            </a:prstGeom>
            <a:solidFill>
              <a:srgbClr val="00B8E8">
                <a:alpha val="20000"/>
              </a:srgbClr>
            </a:solidFill>
            <a:ln>
              <a:noFill/>
            </a:ln>
            <a:effectLst>
              <a:outerShdw blurRad="50800" dist="50800" dir="5400000" sx="1000" sy="1000" algn="ctr" rotWithShape="0">
                <a:srgbClr val="000000"/>
              </a:outerShdw>
            </a:effectLst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1E6D8B28-1EBE-89A7-EBCA-2EE6D7A9DC2B}"/>
                </a:ext>
              </a:extLst>
            </p:cNvPr>
            <p:cNvSpPr txBox="1">
              <a:spLocks/>
            </p:cNvSpPr>
            <p:nvPr/>
          </p:nvSpPr>
          <p:spPr>
            <a:xfrm>
              <a:off x="1118777" y="242103"/>
              <a:ext cx="102422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rgbClr val="194383"/>
                  </a:solidFill>
                  <a:latin typeface="Bebas Neue Bold" panose="020B0606020202050201" pitchFamily="34" charset="0"/>
                </a:rPr>
                <a:t>EXCHANGE LEVEL 5 – FALL SEMESTER</a:t>
              </a:r>
            </a:p>
          </p:txBody>
        </p:sp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62347E59-F20B-9ADA-A7FE-8B7374313501}"/>
              </a:ext>
            </a:extLst>
          </p:cNvPr>
          <p:cNvGrpSpPr/>
          <p:nvPr/>
        </p:nvGrpSpPr>
        <p:grpSpPr>
          <a:xfrm>
            <a:off x="900270" y="3495912"/>
            <a:ext cx="8320589" cy="335003"/>
            <a:chOff x="757312" y="3495912"/>
            <a:chExt cx="7622053" cy="335003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FF16120A-B5FC-7DB9-0105-D033CFA98E8F}"/>
                </a:ext>
              </a:extLst>
            </p:cNvPr>
            <p:cNvSpPr/>
            <p:nvPr/>
          </p:nvSpPr>
          <p:spPr>
            <a:xfrm>
              <a:off x="5971952" y="3495912"/>
              <a:ext cx="2407413" cy="333138"/>
            </a:xfrm>
            <a:prstGeom prst="chevron">
              <a:avLst/>
            </a:prstGeom>
            <a:solidFill>
              <a:srgbClr val="26B0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Flèche : chevron 10">
              <a:extLst>
                <a:ext uri="{FF2B5EF4-FFF2-40B4-BE49-F238E27FC236}">
                  <a16:creationId xmlns:a16="http://schemas.microsoft.com/office/drawing/2014/main" id="{A9DD36E8-7370-6BFD-38FE-FBA2B4AF96CF}"/>
                </a:ext>
              </a:extLst>
            </p:cNvPr>
            <p:cNvSpPr/>
            <p:nvPr/>
          </p:nvSpPr>
          <p:spPr>
            <a:xfrm>
              <a:off x="3804610" y="3497777"/>
              <a:ext cx="2669364" cy="333138"/>
            </a:xfrm>
            <a:prstGeom prst="chevron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B60EA57A-EE95-0C8C-3D86-1A9DE4D64613}"/>
                </a:ext>
              </a:extLst>
            </p:cNvPr>
            <p:cNvSpPr/>
            <p:nvPr/>
          </p:nvSpPr>
          <p:spPr>
            <a:xfrm>
              <a:off x="757312" y="3496951"/>
              <a:ext cx="3782426" cy="333964"/>
            </a:xfrm>
            <a:prstGeom prst="chevron">
              <a:avLst/>
            </a:prstGeom>
            <a:solidFill>
              <a:srgbClr val="00B8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FE53EE26-AC1A-F28B-5817-120626ED6036}"/>
              </a:ext>
            </a:extLst>
          </p:cNvPr>
          <p:cNvGrpSpPr/>
          <p:nvPr/>
        </p:nvGrpSpPr>
        <p:grpSpPr>
          <a:xfrm>
            <a:off x="1410450" y="3671519"/>
            <a:ext cx="1983599" cy="2509933"/>
            <a:chOff x="2055902" y="3698867"/>
            <a:chExt cx="1983599" cy="2509933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2619895-CE8B-1A7F-F63E-26F566A9E64B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6786" y="5011815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AD88B10F-0E22-1B18-5C42-7430D5E17260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00B8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84EF82F2-64EE-2F08-A71C-6271B64F01AD}"/>
                </a:ext>
              </a:extLst>
            </p:cNvPr>
            <p:cNvCxnSpPr/>
            <p:nvPr/>
          </p:nvCxnSpPr>
          <p:spPr>
            <a:xfrm>
              <a:off x="2171586" y="3960504"/>
              <a:ext cx="0" cy="887720"/>
            </a:xfrm>
            <a:prstGeom prst="line">
              <a:avLst/>
            </a:prstGeom>
            <a:noFill/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D6F762B4-3E1D-2F08-56F3-B94243DCC4B5}"/>
                </a:ext>
              </a:extLst>
            </p:cNvPr>
            <p:cNvSpPr txBox="1"/>
            <p:nvPr/>
          </p:nvSpPr>
          <p:spPr>
            <a:xfrm>
              <a:off x="2106785" y="5377803"/>
              <a:ext cx="1932716" cy="83099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Welcome </a:t>
              </a:r>
              <a:r>
                <a:rPr lang="fr-FR" sz="2400" spc="-50" dirty="0" err="1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days</a:t>
              </a:r>
              <a:r>
                <a:rPr lang="fr-FR" sz="2400" spc="-50" dirty="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 &amp;</a:t>
              </a:r>
            </a:p>
            <a:p>
              <a:r>
                <a:rPr lang="fr-FR" sz="2400" spc="-50">
                  <a:solidFill>
                    <a:srgbClr val="00B8E8"/>
                  </a:solidFill>
                  <a:latin typeface="Bebas Neue"/>
                  <a:ea typeface="筑紫A丸ゴシック レギュラー"/>
                  <a:cs typeface="Roboto Black"/>
                </a:rPr>
                <a:t>COURSES</a:t>
              </a:r>
              <a:endParaRPr lang="fr-FR"/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62756604-7381-819F-9CAF-839A8FC141B9}"/>
                </a:ext>
              </a:extLst>
            </p:cNvPr>
            <p:cNvSpPr txBox="1">
              <a:spLocks/>
            </p:cNvSpPr>
            <p:nvPr/>
          </p:nvSpPr>
          <p:spPr>
            <a:xfrm>
              <a:off x="2105609" y="5012561"/>
              <a:ext cx="138741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16 SEP. 2026</a:t>
              </a:r>
            </a:p>
          </p:txBody>
        </p:sp>
      </p:grpSp>
      <p:grpSp>
        <p:nvGrpSpPr>
          <p:cNvPr id="111" name="Groupe 110">
            <a:extLst>
              <a:ext uri="{FF2B5EF4-FFF2-40B4-BE49-F238E27FC236}">
                <a16:creationId xmlns:a16="http://schemas.microsoft.com/office/drawing/2014/main" id="{F5E1BA0E-9406-5CC5-48BB-6BDB887F009A}"/>
              </a:ext>
            </a:extLst>
          </p:cNvPr>
          <p:cNvGrpSpPr/>
          <p:nvPr/>
        </p:nvGrpSpPr>
        <p:grpSpPr>
          <a:xfrm>
            <a:off x="3682516" y="3711441"/>
            <a:ext cx="1947795" cy="1524186"/>
            <a:chOff x="2055902" y="3698867"/>
            <a:chExt cx="1947795" cy="1524186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45B3AD9D-C5AD-CB13-02BE-D062C98BD323}"/>
                </a:ext>
              </a:extLst>
            </p:cNvPr>
            <p:cNvSpPr>
              <a:spLocks/>
            </p:cNvSpPr>
            <p:nvPr/>
          </p:nvSpPr>
          <p:spPr>
            <a:xfrm rot="10800000">
              <a:off x="2105024" y="4330619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>
              <a:extLst>
                <a:ext uri="{FF2B5EF4-FFF2-40B4-BE49-F238E27FC236}">
                  <a16:creationId xmlns:a16="http://schemas.microsoft.com/office/drawing/2014/main" id="{1761AD72-28B4-815E-869C-A516916EEAC9}"/>
                </a:ext>
              </a:extLst>
            </p:cNvPr>
            <p:cNvSpPr/>
            <p:nvPr/>
          </p:nvSpPr>
          <p:spPr>
            <a:xfrm>
              <a:off x="2055902" y="3698867"/>
              <a:ext cx="231367" cy="231367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26B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6B08E"/>
                </a:solidFill>
              </a:endParaRPr>
            </a:p>
          </p:txBody>
        </p:sp>
        <p:cxnSp>
          <p:nvCxnSpPr>
            <p:cNvPr id="114" name="Connecteur droit 113">
              <a:extLst>
                <a:ext uri="{FF2B5EF4-FFF2-40B4-BE49-F238E27FC236}">
                  <a16:creationId xmlns:a16="http://schemas.microsoft.com/office/drawing/2014/main" id="{4D1406B4-1F66-5431-E6A4-20D9726E7A16}"/>
                </a:ext>
              </a:extLst>
            </p:cNvPr>
            <p:cNvCxnSpPr>
              <a:cxnSpLocks/>
            </p:cNvCxnSpPr>
            <p:nvPr/>
          </p:nvCxnSpPr>
          <p:spPr>
            <a:xfrm>
              <a:off x="2171586" y="3960504"/>
              <a:ext cx="0" cy="260512"/>
            </a:xfrm>
            <a:prstGeom prst="line">
              <a:avLst/>
            </a:prstGeom>
            <a:noFill/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ZoneTexte 114">
              <a:extLst>
                <a:ext uri="{FF2B5EF4-FFF2-40B4-BE49-F238E27FC236}">
                  <a16:creationId xmlns:a16="http://schemas.microsoft.com/office/drawing/2014/main" id="{97C67D1E-A4D2-3EFC-3488-8B2DB4FC0797}"/>
                </a:ext>
              </a:extLst>
            </p:cNvPr>
            <p:cNvSpPr txBox="1"/>
            <p:nvPr/>
          </p:nvSpPr>
          <p:spPr>
            <a:xfrm>
              <a:off x="2070981" y="4761388"/>
              <a:ext cx="1932716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2400" spc="-50" dirty="0" err="1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SEmESTER</a:t>
              </a:r>
              <a:r>
                <a:rPr lang="fr-FR" sz="24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 END</a:t>
              </a:r>
            </a:p>
          </p:txBody>
        </p:sp>
        <p:sp>
          <p:nvSpPr>
            <p:cNvPr id="116" name="ZoneTexte 115">
              <a:extLst>
                <a:ext uri="{FF2B5EF4-FFF2-40B4-BE49-F238E27FC236}">
                  <a16:creationId xmlns:a16="http://schemas.microsoft.com/office/drawing/2014/main" id="{CE1A03B9-C534-6EF6-0C9C-5B084AF4144A}"/>
                </a:ext>
              </a:extLst>
            </p:cNvPr>
            <p:cNvSpPr txBox="1">
              <a:spLocks/>
            </p:cNvSpPr>
            <p:nvPr/>
          </p:nvSpPr>
          <p:spPr>
            <a:xfrm>
              <a:off x="2070981" y="4330891"/>
              <a:ext cx="1432217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 dirty="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27 NOV. 2026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8DB3D515-1EBA-9EFA-95E8-885DBA484682}"/>
              </a:ext>
            </a:extLst>
          </p:cNvPr>
          <p:cNvGrpSpPr/>
          <p:nvPr/>
        </p:nvGrpSpPr>
        <p:grpSpPr>
          <a:xfrm>
            <a:off x="1200915" y="1371884"/>
            <a:ext cx="2064710" cy="1997117"/>
            <a:chOff x="1652633" y="1507499"/>
            <a:chExt cx="2064710" cy="1997117"/>
          </a:xfrm>
        </p:grpSpPr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BA64B8AE-46C1-17CB-131D-7D0FFCEDBC59}"/>
                </a:ext>
              </a:extLst>
            </p:cNvPr>
            <p:cNvCxnSpPr/>
            <p:nvPr/>
          </p:nvCxnSpPr>
          <p:spPr>
            <a:xfrm flipH="1" flipV="1">
              <a:off x="1710257" y="2000573"/>
              <a:ext cx="0" cy="1504043"/>
            </a:xfrm>
            <a:prstGeom prst="line">
              <a:avLst/>
            </a:prstGeom>
            <a:ln w="63500">
              <a:solidFill>
                <a:srgbClr val="00B8E8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6505E62C-A2A4-2608-A4CB-0672718DF18E}"/>
                </a:ext>
              </a:extLst>
            </p:cNvPr>
            <p:cNvGrpSpPr/>
            <p:nvPr/>
          </p:nvGrpSpPr>
          <p:grpSpPr>
            <a:xfrm>
              <a:off x="1652633" y="1507499"/>
              <a:ext cx="2064710" cy="881305"/>
              <a:chOff x="1652633" y="1507499"/>
              <a:chExt cx="2064710" cy="881305"/>
            </a:xfrm>
          </p:grpSpPr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455F7A12-E36B-92FE-C32C-B145DFA30D43}"/>
                  </a:ext>
                </a:extLst>
              </p:cNvPr>
              <p:cNvSpPr txBox="1"/>
              <p:nvPr/>
            </p:nvSpPr>
            <p:spPr>
              <a:xfrm>
                <a:off x="1784627" y="1927139"/>
                <a:ext cx="1932716" cy="46166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Kick-off </a:t>
                </a:r>
                <a:r>
                  <a:rPr lang="fr-FR" sz="2400" spc="-50" dirty="0" err="1">
                    <a:solidFill>
                      <a:srgbClr val="00B8E8"/>
                    </a:solidFill>
                    <a:latin typeface="Bebas Neue"/>
                    <a:ea typeface="筑紫A丸ゴシック レギュラー"/>
                    <a:cs typeface="Roboto Black"/>
                  </a:rPr>
                  <a:t>day</a:t>
                </a:r>
              </a:p>
            </p:txBody>
          </p:sp>
          <p:grpSp>
            <p:nvGrpSpPr>
              <p:cNvPr id="29" name="Groupe 28">
                <a:extLst>
                  <a:ext uri="{FF2B5EF4-FFF2-40B4-BE49-F238E27FC236}">
                    <a16:creationId xmlns:a16="http://schemas.microsoft.com/office/drawing/2014/main" id="{6E993EDD-864C-8D8D-44D1-73E6CB7342BC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1753427" cy="345422"/>
                <a:chOff x="1227231" y="1957066"/>
                <a:chExt cx="1753427" cy="1034228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07B69EEC-4F23-E69D-23B0-E394F0210F3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34484" y="1977629"/>
                  <a:ext cx="1543050" cy="1013665"/>
                </a:xfrm>
                <a:prstGeom prst="rect">
                  <a:avLst/>
                </a:prstGeom>
                <a:solidFill>
                  <a:srgbClr val="213A7C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1" name="ZoneTexte 30">
                  <a:extLst>
                    <a:ext uri="{FF2B5EF4-FFF2-40B4-BE49-F238E27FC236}">
                      <a16:creationId xmlns:a16="http://schemas.microsoft.com/office/drawing/2014/main" id="{19468E5B-AD17-26B3-C3F0-7CEC59D96DD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27231" y="1957066"/>
                  <a:ext cx="1753427" cy="101366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rtlCol="0" anchor="t">
                  <a:spAutoFit/>
                </a:bodyPr>
                <a:lstStyle/>
                <a:p>
                  <a:r>
                    <a:rPr lang="fr-FR" sz="1600" spc="-50">
                      <a:solidFill>
                        <a:schemeClr val="bg1"/>
                      </a:solidFill>
                      <a:latin typeface="Interstate Light"/>
                      <a:ea typeface="筑紫A丸ゴシック レギュラー"/>
                      <a:cs typeface="Roboto Black"/>
                    </a:rPr>
                    <a:t>15 SEP. 2026</a:t>
                  </a:r>
                </a:p>
              </p:txBody>
            </p:sp>
          </p:grpSp>
        </p:grpSp>
      </p:grpSp>
      <p:sp>
        <p:nvSpPr>
          <p:cNvPr id="117" name="Ellipse 116">
            <a:extLst>
              <a:ext uri="{FF2B5EF4-FFF2-40B4-BE49-F238E27FC236}">
                <a16:creationId xmlns:a16="http://schemas.microsoft.com/office/drawing/2014/main" id="{83EF1E1B-B5EA-56C6-1C0B-E84136781A2B}"/>
              </a:ext>
            </a:extLst>
          </p:cNvPr>
          <p:cNvSpPr/>
          <p:nvPr/>
        </p:nvSpPr>
        <p:spPr>
          <a:xfrm rot="10800000">
            <a:off x="1147293" y="3390788"/>
            <a:ext cx="222492" cy="22249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B8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6A4CC90C-EEF6-54B1-7D10-F626C67D8FC1}"/>
              </a:ext>
            </a:extLst>
          </p:cNvPr>
          <p:cNvGrpSpPr/>
          <p:nvPr/>
        </p:nvGrpSpPr>
        <p:grpSpPr>
          <a:xfrm>
            <a:off x="5238031" y="1385636"/>
            <a:ext cx="2183380" cy="2241396"/>
            <a:chOff x="954812" y="1371884"/>
            <a:chExt cx="2183380" cy="2241396"/>
          </a:xfrm>
        </p:grpSpPr>
        <p:grpSp>
          <p:nvGrpSpPr>
            <p:cNvPr id="151" name="Groupe 150">
              <a:extLst>
                <a:ext uri="{FF2B5EF4-FFF2-40B4-BE49-F238E27FC236}">
                  <a16:creationId xmlns:a16="http://schemas.microsoft.com/office/drawing/2014/main" id="{DC8BEA6E-22C8-8347-F0FA-7E1BB9D86F12}"/>
                </a:ext>
              </a:extLst>
            </p:cNvPr>
            <p:cNvGrpSpPr/>
            <p:nvPr/>
          </p:nvGrpSpPr>
          <p:grpSpPr>
            <a:xfrm>
              <a:off x="1008434" y="1371884"/>
              <a:ext cx="2129758" cy="1997117"/>
              <a:chOff x="1652633" y="1507499"/>
              <a:chExt cx="2129758" cy="1997117"/>
            </a:xfrm>
          </p:grpSpPr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AA91DD86-13F0-870E-BE43-8787431F990F}"/>
                  </a:ext>
                </a:extLst>
              </p:cNvPr>
              <p:cNvCxnSpPr/>
              <p:nvPr/>
            </p:nvCxnSpPr>
            <p:spPr>
              <a:xfrm flipH="1" flipV="1">
                <a:off x="1710257" y="2000573"/>
                <a:ext cx="0" cy="1504043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e 154">
                <a:extLst>
                  <a:ext uri="{FF2B5EF4-FFF2-40B4-BE49-F238E27FC236}">
                    <a16:creationId xmlns:a16="http://schemas.microsoft.com/office/drawing/2014/main" id="{F92F154B-E548-C4F6-F58C-98BC1124DB0E}"/>
                  </a:ext>
                </a:extLst>
              </p:cNvPr>
              <p:cNvGrpSpPr/>
              <p:nvPr/>
            </p:nvGrpSpPr>
            <p:grpSpPr>
              <a:xfrm>
                <a:off x="1652633" y="1507499"/>
                <a:ext cx="2129758" cy="1527636"/>
                <a:chOff x="1652633" y="1507499"/>
                <a:chExt cx="2129758" cy="1527636"/>
              </a:xfrm>
            </p:grpSpPr>
            <p:sp>
              <p:nvSpPr>
                <p:cNvPr id="156" name="ZoneTexte 155">
                  <a:extLst>
                    <a:ext uri="{FF2B5EF4-FFF2-40B4-BE49-F238E27FC236}">
                      <a16:creationId xmlns:a16="http://schemas.microsoft.com/office/drawing/2014/main" id="{F1A0D374-AB67-24A3-3162-EDA336756FBB}"/>
                    </a:ext>
                  </a:extLst>
                </p:cNvPr>
                <p:cNvSpPr txBox="1"/>
                <p:nvPr/>
              </p:nvSpPr>
              <p:spPr>
                <a:xfrm>
                  <a:off x="1784627" y="1927139"/>
                  <a:ext cx="1997764" cy="1107996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FINAL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November 30 to December 11</a:t>
                  </a:r>
                </a:p>
              </p:txBody>
            </p:sp>
            <p:grpSp>
              <p:nvGrpSpPr>
                <p:cNvPr id="158" name="Groupe 157">
                  <a:extLst>
                    <a:ext uri="{FF2B5EF4-FFF2-40B4-BE49-F238E27FC236}">
                      <a16:creationId xmlns:a16="http://schemas.microsoft.com/office/drawing/2014/main" id="{B1802372-D442-34E7-E84F-DB362C9E262C}"/>
                    </a:ext>
                  </a:extLst>
                </p:cNvPr>
                <p:cNvGrpSpPr/>
                <p:nvPr/>
              </p:nvGrpSpPr>
              <p:grpSpPr>
                <a:xfrm>
                  <a:off x="1652633" y="1507499"/>
                  <a:ext cx="1885909" cy="345422"/>
                  <a:chOff x="1227231" y="1957066"/>
                  <a:chExt cx="1885909" cy="1034228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1DE98D45-33D5-4B48-B07F-7B911DB2E359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34483" y="1977629"/>
                    <a:ext cx="1878657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160" name="ZoneTexte 159">
                    <a:extLst>
                      <a:ext uri="{FF2B5EF4-FFF2-40B4-BE49-F238E27FC236}">
                        <a16:creationId xmlns:a16="http://schemas.microsoft.com/office/drawing/2014/main" id="{02414949-9934-6088-9643-25DB789ABB12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227231" y="1957066"/>
                    <a:ext cx="1753425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DECEMBER 2026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A790D5DF-0F37-0764-0843-F99957453B08}"/>
                </a:ext>
              </a:extLst>
            </p:cNvPr>
            <p:cNvSpPr/>
            <p:nvPr/>
          </p:nvSpPr>
          <p:spPr>
            <a:xfrm rot="10800000">
              <a:off x="954812" y="3390788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id="{FE1C83D7-7E95-6DF0-7CD1-4C76F2710144}"/>
              </a:ext>
            </a:extLst>
          </p:cNvPr>
          <p:cNvGrpSpPr/>
          <p:nvPr/>
        </p:nvGrpSpPr>
        <p:grpSpPr>
          <a:xfrm>
            <a:off x="7807992" y="1378751"/>
            <a:ext cx="1851218" cy="2195128"/>
            <a:chOff x="8325325" y="1396187"/>
            <a:chExt cx="1851218" cy="2195128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4213E781-70F2-63BF-D126-007FCBAC0D1D}"/>
                </a:ext>
              </a:extLst>
            </p:cNvPr>
            <p:cNvGrpSpPr/>
            <p:nvPr/>
          </p:nvGrpSpPr>
          <p:grpSpPr>
            <a:xfrm>
              <a:off x="8325325" y="1751444"/>
              <a:ext cx="1851218" cy="1839871"/>
              <a:chOff x="2806988" y="5094314"/>
              <a:chExt cx="1851218" cy="1839871"/>
            </a:xfrm>
          </p:grpSpPr>
          <p:cxnSp>
            <p:nvCxnSpPr>
              <p:cNvPr id="4" name="Connecteur droit 3">
                <a:extLst>
                  <a:ext uri="{FF2B5EF4-FFF2-40B4-BE49-F238E27FC236}">
                    <a16:creationId xmlns:a16="http://schemas.microsoft.com/office/drawing/2014/main" id="{51CF4778-EE0E-7BC1-A9FE-C679071CFA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5CD00A32-5736-7925-9381-3B17981719B8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7F1AC538-B30D-9FC6-03E9-A45CAD465AC5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89255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3C46EC2-E192-DFCC-1267-6795738C3EBE}"/>
                </a:ext>
              </a:extLst>
            </p:cNvPr>
            <p:cNvSpPr>
              <a:spLocks/>
            </p:cNvSpPr>
            <p:nvPr/>
          </p:nvSpPr>
          <p:spPr>
            <a:xfrm>
              <a:off x="8366320" y="1396187"/>
              <a:ext cx="1623219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F89D3287-EDB1-1721-DE82-E26E8AFDBAE8}"/>
                </a:ext>
              </a:extLst>
            </p:cNvPr>
            <p:cNvSpPr txBox="1">
              <a:spLocks/>
            </p:cNvSpPr>
            <p:nvPr/>
          </p:nvSpPr>
          <p:spPr>
            <a:xfrm>
              <a:off x="8344393" y="1396806"/>
              <a:ext cx="1645146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FEBRUARY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pic>
        <p:nvPicPr>
          <p:cNvPr id="73" name="Image 72">
            <a:extLst>
              <a:ext uri="{FF2B5EF4-FFF2-40B4-BE49-F238E27FC236}">
                <a16:creationId xmlns:a16="http://schemas.microsoft.com/office/drawing/2014/main" id="{B70E9D3A-7089-AAE0-4A8C-3A3B3A71FF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2814" y="3497920"/>
            <a:ext cx="2899728" cy="332995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5D2A028A-D2F7-D56C-1A0D-64731B7159D7}"/>
              </a:ext>
            </a:extLst>
          </p:cNvPr>
          <p:cNvGrpSpPr/>
          <p:nvPr/>
        </p:nvGrpSpPr>
        <p:grpSpPr>
          <a:xfrm>
            <a:off x="9177661" y="3702467"/>
            <a:ext cx="1997764" cy="2472114"/>
            <a:chOff x="861934" y="544677"/>
            <a:chExt cx="1997764" cy="2472114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6651719B-C47B-1EBA-1CEF-7AAF0D0EB032}"/>
                </a:ext>
              </a:extLst>
            </p:cNvPr>
            <p:cNvGrpSpPr/>
            <p:nvPr/>
          </p:nvGrpSpPr>
          <p:grpSpPr>
            <a:xfrm>
              <a:off x="861934" y="670252"/>
              <a:ext cx="1997764" cy="2346539"/>
              <a:chOff x="1506133" y="805867"/>
              <a:chExt cx="1997764" cy="2346539"/>
            </a:xfrm>
          </p:grpSpPr>
          <p:cxnSp>
            <p:nvCxnSpPr>
              <p:cNvPr id="46" name="Connecteur droit 45">
                <a:extLst>
                  <a:ext uri="{FF2B5EF4-FFF2-40B4-BE49-F238E27FC236}">
                    <a16:creationId xmlns:a16="http://schemas.microsoft.com/office/drawing/2014/main" id="{9A862594-E82F-60BF-D1E5-886A2D750D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29411" y="805867"/>
                <a:ext cx="2377" cy="1010201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>
                <a:extLst>
                  <a:ext uri="{FF2B5EF4-FFF2-40B4-BE49-F238E27FC236}">
                    <a16:creationId xmlns:a16="http://schemas.microsoft.com/office/drawing/2014/main" id="{CA196A3C-6146-4746-AD9E-50CAAB03844F}"/>
                  </a:ext>
                </a:extLst>
              </p:cNvPr>
              <p:cNvGrpSpPr/>
              <p:nvPr/>
            </p:nvGrpSpPr>
            <p:grpSpPr>
              <a:xfrm>
                <a:off x="1506133" y="1904311"/>
                <a:ext cx="1997764" cy="1248095"/>
                <a:chOff x="1506133" y="1904311"/>
                <a:chExt cx="1997764" cy="1248095"/>
              </a:xfrm>
            </p:grpSpPr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1D203545-90FC-2CCD-8D4A-714671E0A441}"/>
                    </a:ext>
                  </a:extLst>
                </p:cNvPr>
                <p:cNvSpPr txBox="1"/>
                <p:nvPr/>
              </p:nvSpPr>
              <p:spPr>
                <a:xfrm>
                  <a:off x="1506133" y="2259854"/>
                  <a:ext cx="1997764" cy="89255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RESIT EXAM SESSION</a:t>
                  </a:r>
                </a:p>
                <a:p>
                  <a:r>
                    <a:rPr lang="fr-FR" sz="1400" spc="-50" dirty="0">
                      <a:solidFill>
                        <a:srgbClr val="FF3399"/>
                      </a:solidFill>
                      <a:latin typeface="Interstate Regular"/>
                      <a:ea typeface="筑紫A丸ゴシック レギュラー"/>
                      <a:cs typeface="Roboto Black"/>
                    </a:rPr>
                    <a:t>FALL SEMESTER</a:t>
                  </a:r>
                </a:p>
                <a:p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March 8 to 19</a:t>
                  </a: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38181172-FF64-7496-804A-4E7353986917}"/>
                    </a:ext>
                  </a:extLst>
                </p:cNvPr>
                <p:cNvGrpSpPr/>
                <p:nvPr/>
              </p:nvGrpSpPr>
              <p:grpSpPr>
                <a:xfrm>
                  <a:off x="1534245" y="1904311"/>
                  <a:ext cx="1592084" cy="342525"/>
                  <a:chOff x="1108843" y="3145161"/>
                  <a:chExt cx="1592084" cy="1025554"/>
                </a:xfrm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F7FB227F-29B3-39CE-9204-5A4DA0B578B8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157877" y="3145161"/>
                    <a:ext cx="1543050" cy="1013665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63" name="ZoneTexte 62">
                    <a:extLst>
                      <a:ext uri="{FF2B5EF4-FFF2-40B4-BE49-F238E27FC236}">
                        <a16:creationId xmlns:a16="http://schemas.microsoft.com/office/drawing/2014/main" id="{B1BAE7A1-3CD6-7A71-9885-68CBD22AFE31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108843" y="3157050"/>
                    <a:ext cx="1519689" cy="1013665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MARCH 2027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EE1FC5B0-DDA4-6FEB-EE87-D8A017AF9E5D}"/>
                </a:ext>
              </a:extLst>
            </p:cNvPr>
            <p:cNvSpPr/>
            <p:nvPr/>
          </p:nvSpPr>
          <p:spPr>
            <a:xfrm rot="10800000">
              <a:off x="976343" y="54467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0EA5604E-287D-1151-9659-FF8C8C4BB3B7}"/>
              </a:ext>
            </a:extLst>
          </p:cNvPr>
          <p:cNvGrpSpPr/>
          <p:nvPr/>
        </p:nvGrpSpPr>
        <p:grpSpPr>
          <a:xfrm>
            <a:off x="10298203" y="1378752"/>
            <a:ext cx="1851218" cy="2185179"/>
            <a:chOff x="10298203" y="1378752"/>
            <a:chExt cx="1851218" cy="2185179"/>
          </a:xfrm>
        </p:grpSpPr>
        <p:grpSp>
          <p:nvGrpSpPr>
            <p:cNvPr id="91" name="Groupe 90">
              <a:extLst>
                <a:ext uri="{FF2B5EF4-FFF2-40B4-BE49-F238E27FC236}">
                  <a16:creationId xmlns:a16="http://schemas.microsoft.com/office/drawing/2014/main" id="{CC5AA04D-D486-D956-0629-6EF61100D558}"/>
                </a:ext>
              </a:extLst>
            </p:cNvPr>
            <p:cNvGrpSpPr/>
            <p:nvPr/>
          </p:nvGrpSpPr>
          <p:grpSpPr>
            <a:xfrm>
              <a:off x="10298203" y="1724060"/>
              <a:ext cx="1851218" cy="1839871"/>
              <a:chOff x="2806988" y="5094314"/>
              <a:chExt cx="1851218" cy="1839871"/>
            </a:xfrm>
          </p:grpSpPr>
          <p:cxnSp>
            <p:nvCxnSpPr>
              <p:cNvPr id="92" name="Connecteur droit 91">
                <a:extLst>
                  <a:ext uri="{FF2B5EF4-FFF2-40B4-BE49-F238E27FC236}">
                    <a16:creationId xmlns:a16="http://schemas.microsoft.com/office/drawing/2014/main" id="{A87B0BA6-72B5-F559-124E-37C71A9912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6330" y="5204595"/>
                <a:ext cx="9497" cy="1534013"/>
              </a:xfrm>
              <a:prstGeom prst="line">
                <a:avLst/>
              </a:prstGeom>
              <a:noFill/>
              <a:ln w="63500">
                <a:solidFill>
                  <a:srgbClr val="F1A72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Ellipse 92">
                <a:extLst>
                  <a:ext uri="{FF2B5EF4-FFF2-40B4-BE49-F238E27FC236}">
                    <a16:creationId xmlns:a16="http://schemas.microsoft.com/office/drawing/2014/main" id="{A260B2AF-352D-A49A-FCA5-FCD92F1D8257}"/>
                  </a:ext>
                </a:extLst>
              </p:cNvPr>
              <p:cNvSpPr/>
              <p:nvPr/>
            </p:nvSpPr>
            <p:spPr>
              <a:xfrm>
                <a:off x="2806988" y="6724313"/>
                <a:ext cx="215396" cy="209872"/>
              </a:xfrm>
              <a:prstGeom prst="ellipse">
                <a:avLst/>
              </a:prstGeom>
              <a:solidFill>
                <a:schemeClr val="bg1"/>
              </a:solidFill>
              <a:ln w="63500">
                <a:solidFill>
                  <a:srgbClr val="F1A72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94" name="ZoneTexte 93">
                <a:extLst>
                  <a:ext uri="{FF2B5EF4-FFF2-40B4-BE49-F238E27FC236}">
                    <a16:creationId xmlns:a16="http://schemas.microsoft.com/office/drawing/2014/main" id="{4E8284AA-9D5B-E851-BB54-2C9D583D8D77}"/>
                  </a:ext>
                </a:extLst>
              </p:cNvPr>
              <p:cNvSpPr txBox="1"/>
              <p:nvPr/>
            </p:nvSpPr>
            <p:spPr>
              <a:xfrm>
                <a:off x="2903464" y="5094314"/>
                <a:ext cx="1754742" cy="113877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fr-FR" sz="2400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EXAM BOARD</a:t>
                </a:r>
              </a:p>
              <a:p>
                <a:r>
                  <a:rPr lang="fr-FR" spc="-50" dirty="0">
                    <a:solidFill>
                      <a:srgbClr val="F1A720"/>
                    </a:solidFill>
                    <a:latin typeface="Bebas Neue"/>
                    <a:ea typeface="筑紫A丸ゴシック レギュラー"/>
                    <a:cs typeface="Roboto Black"/>
                  </a:rPr>
                  <a:t>Post resit</a:t>
                </a:r>
              </a:p>
              <a:p>
                <a:r>
                  <a:rPr lang="fr-FR" sz="1400" spc="-50" dirty="0">
                    <a:solidFill>
                      <a:srgbClr val="F1A720"/>
                    </a:solidFill>
                    <a:latin typeface="Interstate Regular"/>
                    <a:ea typeface="筑紫A丸ゴシック レギュラー"/>
                    <a:cs typeface="Roboto Black"/>
                  </a:rPr>
                  <a:t>FALL SEMESTER</a:t>
                </a:r>
              </a:p>
              <a:p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And </a:t>
                </a:r>
                <a:r>
                  <a:rPr lang="fr-FR" sz="1200" spc="-50" dirty="0" err="1">
                    <a:latin typeface="Interstate Light"/>
                    <a:ea typeface="筑紫A丸ゴシック レギュラー"/>
                    <a:cs typeface="Roboto Black"/>
                  </a:rPr>
                  <a:t>Results</a:t>
                </a:r>
                <a:r>
                  <a:rPr lang="fr-FR" sz="1200" spc="-50" dirty="0">
                    <a:latin typeface="Interstate Light"/>
                    <a:ea typeface="筑紫A丸ゴシック レギュラー"/>
                    <a:cs typeface="Roboto Black"/>
                  </a:rPr>
                  <a:t> publication</a:t>
                </a:r>
                <a:r>
                  <a:rPr lang="fr-FR" sz="1100" spc="-50" dirty="0">
                    <a:latin typeface="Interstate Light"/>
                    <a:ea typeface="筑紫A丸ゴシック レギュラー"/>
                    <a:cs typeface="Roboto Black"/>
                  </a:rPr>
                  <a:t> </a:t>
                </a:r>
              </a:p>
            </p:txBody>
          </p:sp>
        </p:grp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12AB3F8E-509F-770E-BC1C-6C9741DDD35E}"/>
                </a:ext>
              </a:extLst>
            </p:cNvPr>
            <p:cNvSpPr>
              <a:spLocks/>
            </p:cNvSpPr>
            <p:nvPr/>
          </p:nvSpPr>
          <p:spPr>
            <a:xfrm rot="10800000">
              <a:off x="10366070" y="1378752"/>
              <a:ext cx="1543050" cy="338554"/>
            </a:xfrm>
            <a:prstGeom prst="rect">
              <a:avLst/>
            </a:prstGeom>
            <a:solidFill>
              <a:srgbClr val="213A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EA6F14B5-324D-53C2-AE0E-11B5778D428E}"/>
                </a:ext>
              </a:extLst>
            </p:cNvPr>
            <p:cNvSpPr txBox="1">
              <a:spLocks/>
            </p:cNvSpPr>
            <p:nvPr/>
          </p:nvSpPr>
          <p:spPr>
            <a:xfrm>
              <a:off x="10339123" y="1383105"/>
              <a:ext cx="134755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JUNE 2027</a:t>
              </a:r>
              <a:endParaRPr lang="fr-FR" sz="1600" spc="-50" dirty="0">
                <a:solidFill>
                  <a:schemeClr val="bg1"/>
                </a:solidFill>
                <a:latin typeface="Interstate Light" panose="02000506030000020004" pitchFamily="50" charset="0"/>
                <a:ea typeface="筑紫A丸ゴシック レギュラー"/>
                <a:cs typeface="Roboto Black"/>
              </a:endParaRPr>
            </a:p>
          </p:txBody>
        </p:sp>
      </p:grpSp>
      <p:sp>
        <p:nvSpPr>
          <p:cNvPr id="106" name="Rectangle 105">
            <a:extLst>
              <a:ext uri="{FF2B5EF4-FFF2-40B4-BE49-F238E27FC236}">
                <a16:creationId xmlns:a16="http://schemas.microsoft.com/office/drawing/2014/main" id="{46D6216D-DAF4-D13D-C5C7-22324BD5361F}"/>
              </a:ext>
            </a:extLst>
          </p:cNvPr>
          <p:cNvSpPr>
            <a:spLocks/>
          </p:cNvSpPr>
          <p:nvPr/>
        </p:nvSpPr>
        <p:spPr>
          <a:xfrm rot="10800000">
            <a:off x="3098784" y="1815714"/>
            <a:ext cx="1009924" cy="338554"/>
          </a:xfrm>
          <a:prstGeom prst="rect">
            <a:avLst/>
          </a:prstGeom>
          <a:solidFill>
            <a:srgbClr val="26B0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AE5AFF49-4086-2BB1-92DB-CF30EF4ACFD1}"/>
              </a:ext>
            </a:extLst>
          </p:cNvPr>
          <p:cNvGrpSpPr/>
          <p:nvPr/>
        </p:nvGrpSpPr>
        <p:grpSpPr>
          <a:xfrm>
            <a:off x="3016558" y="1843738"/>
            <a:ext cx="1224261" cy="1865334"/>
            <a:chOff x="3265625" y="1757384"/>
            <a:chExt cx="1224261" cy="1865334"/>
          </a:xfrm>
        </p:grpSpPr>
        <p:sp>
          <p:nvSpPr>
            <p:cNvPr id="102" name="ZoneTexte 101">
              <a:extLst>
                <a:ext uri="{FF2B5EF4-FFF2-40B4-BE49-F238E27FC236}">
                  <a16:creationId xmlns:a16="http://schemas.microsoft.com/office/drawing/2014/main" id="{BC3D164A-B4BA-CAC4-4110-7083EE55EE3A}"/>
                </a:ext>
              </a:extLst>
            </p:cNvPr>
            <p:cNvSpPr txBox="1"/>
            <p:nvPr/>
          </p:nvSpPr>
          <p:spPr>
            <a:xfrm>
              <a:off x="3362116" y="2108457"/>
              <a:ext cx="1127770" cy="58477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fr-FR" sz="16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INTERNATIONAL </a:t>
              </a:r>
            </a:p>
            <a:p>
              <a:r>
                <a:rPr lang="fr-FR" sz="1600" spc="-50" dirty="0">
                  <a:solidFill>
                    <a:srgbClr val="26B08E"/>
                  </a:solidFill>
                  <a:latin typeface="Bebas Neue"/>
                  <a:ea typeface="筑紫A丸ゴシック レギュラー"/>
                  <a:cs typeface="Roboto Black"/>
                </a:rPr>
                <a:t>DAY</a:t>
              </a:r>
            </a:p>
          </p:txBody>
        </p:sp>
        <p:sp>
          <p:nvSpPr>
            <p:cNvPr id="103" name="ZoneTexte 102">
              <a:extLst>
                <a:ext uri="{FF2B5EF4-FFF2-40B4-BE49-F238E27FC236}">
                  <a16:creationId xmlns:a16="http://schemas.microsoft.com/office/drawing/2014/main" id="{5D2ACC3D-8FE0-8FD0-6E67-95D4D2C48391}"/>
                </a:ext>
              </a:extLst>
            </p:cNvPr>
            <p:cNvSpPr txBox="1">
              <a:spLocks/>
            </p:cNvSpPr>
            <p:nvPr/>
          </p:nvSpPr>
          <p:spPr>
            <a:xfrm>
              <a:off x="3347851" y="1757384"/>
              <a:ext cx="1049972" cy="27699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200" spc="-50">
                  <a:solidFill>
                    <a:schemeClr val="bg1"/>
                  </a:solidFill>
                  <a:latin typeface="Interstate Light"/>
                  <a:ea typeface="筑紫A丸ゴシック レギュラー"/>
                  <a:cs typeface="Roboto Black"/>
                </a:rPr>
                <a:t>14 OCT. 2026</a:t>
              </a:r>
            </a:p>
          </p:txBody>
        </p:sp>
        <p:cxnSp>
          <p:nvCxnSpPr>
            <p:cNvPr id="101" name="Connecteur droit 100">
              <a:extLst>
                <a:ext uri="{FF2B5EF4-FFF2-40B4-BE49-F238E27FC236}">
                  <a16:creationId xmlns:a16="http://schemas.microsoft.com/office/drawing/2014/main" id="{3E7A768D-F169-8668-B090-59602D4AEE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85637" y="2094511"/>
              <a:ext cx="0" cy="1392797"/>
            </a:xfrm>
            <a:prstGeom prst="line">
              <a:avLst/>
            </a:prstGeom>
            <a:ln w="63500">
              <a:solidFill>
                <a:srgbClr val="26B08E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19" name="Image 118">
              <a:extLst>
                <a:ext uri="{FF2B5EF4-FFF2-40B4-BE49-F238E27FC236}">
                  <a16:creationId xmlns:a16="http://schemas.microsoft.com/office/drawing/2014/main" id="{87047DE9-58A6-DA71-EB16-6920DCA690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265625" y="3368346"/>
              <a:ext cx="254372" cy="254372"/>
            </a:xfrm>
            <a:prstGeom prst="rect">
              <a:avLst/>
            </a:prstGeom>
          </p:spPr>
        </p:pic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47AAD934-BA1C-1BC7-D38B-CB15FF43971E}"/>
              </a:ext>
            </a:extLst>
          </p:cNvPr>
          <p:cNvGrpSpPr/>
          <p:nvPr/>
        </p:nvGrpSpPr>
        <p:grpSpPr>
          <a:xfrm>
            <a:off x="5434496" y="3639638"/>
            <a:ext cx="2206630" cy="2689658"/>
            <a:chOff x="1028038" y="121937"/>
            <a:chExt cx="2206630" cy="2689658"/>
          </a:xfrm>
        </p:grpSpPr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79447ABB-ADB3-85C9-9F55-64AEDB768535}"/>
                </a:ext>
              </a:extLst>
            </p:cNvPr>
            <p:cNvGrpSpPr/>
            <p:nvPr/>
          </p:nvGrpSpPr>
          <p:grpSpPr>
            <a:xfrm>
              <a:off x="1028038" y="121937"/>
              <a:ext cx="2206630" cy="2689658"/>
              <a:chOff x="1672237" y="257552"/>
              <a:chExt cx="2206630" cy="2689658"/>
            </a:xfrm>
          </p:grpSpPr>
          <p:cxnSp>
            <p:nvCxnSpPr>
              <p:cNvPr id="19" name="Connecteur droit 18">
                <a:extLst>
                  <a:ext uri="{FF2B5EF4-FFF2-40B4-BE49-F238E27FC236}">
                    <a16:creationId xmlns:a16="http://schemas.microsoft.com/office/drawing/2014/main" id="{E7DEE809-09D2-CB86-67CF-2E67D90216E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408091" y="257552"/>
                <a:ext cx="0" cy="1187904"/>
              </a:xfrm>
              <a:prstGeom prst="line">
                <a:avLst/>
              </a:prstGeom>
              <a:ln w="63500">
                <a:solidFill>
                  <a:srgbClr val="FF3399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Groupe 20">
                <a:extLst>
                  <a:ext uri="{FF2B5EF4-FFF2-40B4-BE49-F238E27FC236}">
                    <a16:creationId xmlns:a16="http://schemas.microsoft.com/office/drawing/2014/main" id="{3C7D8564-76A4-3943-7E24-36ED89E522FE}"/>
                  </a:ext>
                </a:extLst>
              </p:cNvPr>
              <p:cNvGrpSpPr/>
              <p:nvPr/>
            </p:nvGrpSpPr>
            <p:grpSpPr>
              <a:xfrm>
                <a:off x="1672237" y="1505339"/>
                <a:ext cx="2206630" cy="1441871"/>
                <a:chOff x="1672237" y="1505339"/>
                <a:chExt cx="2206630" cy="1441871"/>
              </a:xfrm>
            </p:grpSpPr>
            <p:sp>
              <p:nvSpPr>
                <p:cNvPr id="22" name="ZoneTexte 21">
                  <a:extLst>
                    <a:ext uri="{FF2B5EF4-FFF2-40B4-BE49-F238E27FC236}">
                      <a16:creationId xmlns:a16="http://schemas.microsoft.com/office/drawing/2014/main" id="{A8B1D6D7-A9AB-F674-CD18-17C4EF3E90F5}"/>
                    </a:ext>
                  </a:extLst>
                </p:cNvPr>
                <p:cNvSpPr txBox="1"/>
                <p:nvPr/>
              </p:nvSpPr>
              <p:spPr>
                <a:xfrm>
                  <a:off x="1881103" y="1900770"/>
                  <a:ext cx="1997764" cy="1046440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pPr algn="just"/>
                  <a:r>
                    <a:rPr lang="fr-FR" sz="2400" spc="-50" dirty="0" err="1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Submission</a:t>
                  </a:r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 </a:t>
                  </a:r>
                </a:p>
                <a:p>
                  <a:pPr algn="just"/>
                  <a:r>
                    <a:rPr lang="fr-FR" sz="2400" spc="-50" dirty="0">
                      <a:solidFill>
                        <a:srgbClr val="FF3399"/>
                      </a:solidFill>
                      <a:latin typeface="Bebas Neue"/>
                      <a:ea typeface="筑紫A丸ゴシック レギュラー"/>
                      <a:cs typeface="Roboto Black"/>
                    </a:rPr>
                    <a:t>of reports</a:t>
                  </a:r>
                </a:p>
                <a:p>
                  <a:pPr algn="just"/>
                  <a:r>
                    <a:rPr lang="fr-FR" sz="1400" spc="-50" dirty="0">
                      <a:latin typeface="Interstate Light"/>
                      <a:ea typeface="筑紫A丸ゴシック レギュラー"/>
                      <a:cs typeface="Roboto Black"/>
                    </a:rPr>
                    <a:t>From December 14 to 18</a:t>
                  </a:r>
                </a:p>
              </p:txBody>
            </p:sp>
            <p:grpSp>
              <p:nvGrpSpPr>
                <p:cNvPr id="23" name="Groupe 22">
                  <a:extLst>
                    <a:ext uri="{FF2B5EF4-FFF2-40B4-BE49-F238E27FC236}">
                      <a16:creationId xmlns:a16="http://schemas.microsoft.com/office/drawing/2014/main" id="{92F71EA3-C078-49B0-40BF-BAA50D8596BC}"/>
                    </a:ext>
                  </a:extLst>
                </p:cNvPr>
                <p:cNvGrpSpPr/>
                <p:nvPr/>
              </p:nvGrpSpPr>
              <p:grpSpPr>
                <a:xfrm>
                  <a:off x="1672237" y="1505339"/>
                  <a:ext cx="2059161" cy="350621"/>
                  <a:chOff x="1246835" y="1950599"/>
                  <a:chExt cx="2059161" cy="1049794"/>
                </a:xfrm>
              </p:grpSpPr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75F92850-4D1B-D1A5-E960-D07B4BAA6775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246835" y="1950599"/>
                    <a:ext cx="1788451" cy="1013664"/>
                  </a:xfrm>
                  <a:prstGeom prst="rect">
                    <a:avLst/>
                  </a:prstGeom>
                  <a:solidFill>
                    <a:srgbClr val="213A7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32" name="ZoneTexte 31">
                    <a:extLst>
                      <a:ext uri="{FF2B5EF4-FFF2-40B4-BE49-F238E27FC236}">
                        <a16:creationId xmlns:a16="http://schemas.microsoft.com/office/drawing/2014/main" id="{1C9A9FEC-A107-378F-0393-9E7B382C6BFE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400618" y="1986729"/>
                    <a:ext cx="1905378" cy="1013664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 rtlCol="0" anchor="t">
                    <a:spAutoFit/>
                  </a:bodyPr>
                  <a:lstStyle/>
                  <a:p>
                    <a:r>
                      <a:rPr lang="fr-FR" sz="1600" spc="-50">
                        <a:solidFill>
                          <a:schemeClr val="bg1"/>
                        </a:solidFill>
                        <a:latin typeface="Interstate Light"/>
                        <a:ea typeface="筑紫A丸ゴシック レギュラー"/>
                        <a:cs typeface="Roboto Black"/>
                      </a:rPr>
                      <a:t>DECEMBER 2026</a:t>
                    </a:r>
                    <a:endParaRPr lang="fr-FR" sz="1600" spc="-50" dirty="0">
                      <a:solidFill>
                        <a:schemeClr val="bg1"/>
                      </a:solidFill>
                      <a:latin typeface="Interstate Light" panose="02000506030000020004" pitchFamily="50" charset="0"/>
                      <a:ea typeface="筑紫A丸ゴシック レギュラー"/>
                      <a:cs typeface="Roboto Black"/>
                    </a:endParaRPr>
                  </a:p>
                </p:txBody>
              </p:sp>
            </p:grpSp>
          </p:grpSp>
        </p:grpSp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E42751FC-8590-12B4-87AA-08333F32ED71}"/>
                </a:ext>
              </a:extLst>
            </p:cNvPr>
            <p:cNvSpPr/>
            <p:nvPr/>
          </p:nvSpPr>
          <p:spPr>
            <a:xfrm rot="10800000">
              <a:off x="2652647" y="121937"/>
              <a:ext cx="222492" cy="22249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339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507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789379-2312-41a7-bb40-9b208886bcdf" xsi:nil="true"/>
    <lcf76f155ced4ddcb4097134ff3c332f xmlns="228ae8bf-1dae-46d7-9594-e6c51a0b281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E0CAFE20BB9D48A2A300B5B3D264D4" ma:contentTypeVersion="18" ma:contentTypeDescription="Crée un document." ma:contentTypeScope="" ma:versionID="bec35fe7b6b901528e247a3c6a6a080e">
  <xsd:schema xmlns:xsd="http://www.w3.org/2001/XMLSchema" xmlns:xs="http://www.w3.org/2001/XMLSchema" xmlns:p="http://schemas.microsoft.com/office/2006/metadata/properties" xmlns:ns2="228ae8bf-1dae-46d7-9594-e6c51a0b2812" xmlns:ns3="8e789379-2312-41a7-bb40-9b208886bcdf" targetNamespace="http://schemas.microsoft.com/office/2006/metadata/properties" ma:root="true" ma:fieldsID="4d0cb22b0d993c2e3f9cecacc96308aa" ns2:_="" ns3:_="">
    <xsd:import namespace="228ae8bf-1dae-46d7-9594-e6c51a0b2812"/>
    <xsd:import namespace="8e789379-2312-41a7-bb40-9b208886bc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8ae8bf-1dae-46d7-9594-e6c51a0b28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984a923-ac1c-410b-81c8-1db0a73a31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789379-2312-41a7-bb40-9b208886bcd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91ac83-d56b-4972-a2fc-aaa05c19df7b}" ma:internalName="TaxCatchAll" ma:showField="CatchAllData" ma:web="8e789379-2312-41a7-bb40-9b208886bc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331717-220F-4272-934C-ED91E7E72A24}">
  <ds:schemaRefs>
    <ds:schemaRef ds:uri="228ae8bf-1dae-46d7-9594-e6c51a0b2812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8e789379-2312-41a7-bb40-9b208886bcdf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4E43BF3-CDFC-4457-B825-DFA2183B09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EAFBA0-D724-4943-B112-CB085C5F01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8ae8bf-1dae-46d7-9594-e6c51a0b2812"/>
    <ds:schemaRef ds:uri="8e789379-2312-41a7-bb40-9b208886bc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8086</TotalTime>
  <Words>870</Words>
  <Application>Microsoft Office PowerPoint</Application>
  <PresentationFormat>Grand écran</PresentationFormat>
  <Paragraphs>308</Paragraphs>
  <Slides>11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Bebas Neue</vt:lpstr>
      <vt:lpstr>Bebas Neue Bold</vt:lpstr>
      <vt:lpstr>Interstate Light</vt:lpstr>
      <vt:lpstr>Interstate Light</vt:lpstr>
      <vt:lpstr>Interstate Regular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Jessica BONNIVARD</dc:creator>
  <cp:lastModifiedBy>Thomas CORDIER</cp:lastModifiedBy>
  <cp:revision>2</cp:revision>
  <cp:lastPrinted>2025-08-27T12:10:51Z</cp:lastPrinted>
  <dcterms:created xsi:type="dcterms:W3CDTF">2024-02-14T08:41:53Z</dcterms:created>
  <dcterms:modified xsi:type="dcterms:W3CDTF">2026-06-16T14:00:17Z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0x01010060E0CAFE20BB9D48A2A300B5B3D264D4</vt:lpwstr>
  </property>
  <property fmtid="{D5CDD505-2E9C-101B-9397-08002B2CF9AE}" pid="3" name="MediaServiceImageTags">
    <vt:lpwstr/>
  </property>
</Properties>
</file>